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32" r:id="rId4"/>
  </p:sldMasterIdLst>
  <p:notesMasterIdLst>
    <p:notesMasterId r:id="rId10"/>
  </p:notesMasterIdLst>
  <p:handoutMasterIdLst>
    <p:handoutMasterId r:id="rId11"/>
  </p:handoutMasterIdLst>
  <p:sldIdLst>
    <p:sldId id="332" r:id="rId5"/>
    <p:sldId id="368" r:id="rId6"/>
    <p:sldId id="383" r:id="rId7"/>
    <p:sldId id="385" r:id="rId8"/>
    <p:sldId id="386" r:id="rId9"/>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Gentium Basic" panose="020B0604020202020204" charset="0"/>
      <p:regular r:id="rId16"/>
      <p:bold r:id="rId17"/>
      <p:italic r:id="rId18"/>
      <p:boldItalic r:id="rId19"/>
    </p:embeddedFont>
    <p:embeddedFont>
      <p:font typeface="Montserrat" panose="00000500000000000000" pitchFamily="2" charset="0"/>
      <p:regular r:id="rId20"/>
      <p:bold r:id="rId21"/>
      <p:italic r:id="rId22"/>
      <p:boldItalic r:id="rId23"/>
    </p:embeddedFont>
    <p:embeddedFont>
      <p:font typeface="STIXGeneral-Regular" charset="2"/>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D64275-3386-8AE6-179D-E7972FAA843E}" name="Talpur, Mir" initials="TM" userId="S::mir.talpur@wsp.com::e2d12424-d914-4289-8994-b7f2fb10c0dd" providerId="AD"/>
  <p188:author id="{92DCE58D-9B9A-628C-C3CC-B937AA81BBB0}" name="Ramlogan, Vijanti" initials="RV" userId="S::vijanti.ramlogan@wsp.com::b6198583-fceb-4252-a0a8-0125723717e8" providerId="AD"/>
  <p188:author id="{FB7B90D5-0AAC-254B-7E6C-E151F3820619}" name="Senior, Matt" initials="SM" userId="S::matt.senior@wsp.com::b918cec0-3c0e-43ef-882d-f569f2d9892b" providerId="AD"/>
  <p188:author id="{6159E3D6-5A0D-89AF-1062-2FECAFC26ECA}" name="Shams, Aniqa" initials="SA" userId="S::aniqa.shams@wsp.com::8bc1ecb6-3e2a-49a4-b473-b9fc5c3d791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tzorig" initials="B" lastIdx="1" clrIdx="0">
    <p:extLst>
      <p:ext uri="{19B8F6BF-5375-455C-9EA6-DF929625EA0E}">
        <p15:presenceInfo xmlns:p15="http://schemas.microsoft.com/office/powerpoint/2012/main" userId="Batzori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DCEC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32" autoAdjust="0"/>
    <p:restoredTop sz="96327"/>
  </p:normalViewPr>
  <p:slideViewPr>
    <p:cSldViewPr snapToGrid="0" showGuides="1">
      <p:cViewPr>
        <p:scale>
          <a:sx n="50" d="100"/>
          <a:sy n="50" d="100"/>
        </p:scale>
        <p:origin x="1248" y="3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50" d="100"/>
          <a:sy n="150" d="100"/>
        </p:scale>
        <p:origin x="648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24"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notesMaster" Target="notesMasters/notesMaster1.xml"/><Relationship Id="rId19" Type="http://schemas.openxmlformats.org/officeDocument/2006/relationships/font" Target="fonts/font8.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lpur, Mir" userId="e2d12424-d914-4289-8994-b7f2fb10c0dd" providerId="ADAL" clId="{435C9D00-815C-4A44-A122-CC9EA4CE9615}"/>
    <pc:docChg chg="undo redo custSel addSld delSld modSld sldOrd">
      <pc:chgData name="Talpur, Mir" userId="e2d12424-d914-4289-8994-b7f2fb10c0dd" providerId="ADAL" clId="{435C9D00-815C-4A44-A122-CC9EA4CE9615}" dt="2023-10-11T00:37:29.720" v="1277" actId="20577"/>
      <pc:docMkLst>
        <pc:docMk/>
      </pc:docMkLst>
      <pc:sldChg chg="addSp delSp modSp mod">
        <pc:chgData name="Talpur, Mir" userId="e2d12424-d914-4289-8994-b7f2fb10c0dd" providerId="ADAL" clId="{435C9D00-815C-4A44-A122-CC9EA4CE9615}" dt="2023-10-10T23:50:22.397" v="802" actId="14100"/>
        <pc:sldMkLst>
          <pc:docMk/>
          <pc:sldMk cId="2248285903" sldId="332"/>
        </pc:sldMkLst>
        <pc:spChg chg="add del mod">
          <ac:chgData name="Talpur, Mir" userId="e2d12424-d914-4289-8994-b7f2fb10c0dd" providerId="ADAL" clId="{435C9D00-815C-4A44-A122-CC9EA4CE9615}" dt="2023-10-10T22:27:29.884" v="39" actId="478"/>
          <ac:spMkLst>
            <pc:docMk/>
            <pc:sldMk cId="2248285903" sldId="332"/>
            <ac:spMk id="2" creationId="{D565E840-8003-0499-913C-4E3ED5ED1836}"/>
          </ac:spMkLst>
        </pc:spChg>
        <pc:spChg chg="mod">
          <ac:chgData name="Talpur, Mir" userId="e2d12424-d914-4289-8994-b7f2fb10c0dd" providerId="ADAL" clId="{435C9D00-815C-4A44-A122-CC9EA4CE9615}" dt="2023-10-10T23:50:22.397" v="802" actId="14100"/>
          <ac:spMkLst>
            <pc:docMk/>
            <pc:sldMk cId="2248285903" sldId="332"/>
            <ac:spMk id="3" creationId="{F24573C6-769B-27BD-8CE2-C0B963925FC1}"/>
          </ac:spMkLst>
        </pc:spChg>
        <pc:spChg chg="add mod">
          <ac:chgData name="Talpur, Mir" userId="e2d12424-d914-4289-8994-b7f2fb10c0dd" providerId="ADAL" clId="{435C9D00-815C-4A44-A122-CC9EA4CE9615}" dt="2023-10-10T22:50:10.270" v="176" actId="1035"/>
          <ac:spMkLst>
            <pc:docMk/>
            <pc:sldMk cId="2248285903" sldId="332"/>
            <ac:spMk id="6" creationId="{DFC30C3E-E21E-1EA7-CC49-D7FC1EA03727}"/>
          </ac:spMkLst>
        </pc:spChg>
        <pc:spChg chg="mod">
          <ac:chgData name="Talpur, Mir" userId="e2d12424-d914-4289-8994-b7f2fb10c0dd" providerId="ADAL" clId="{435C9D00-815C-4A44-A122-CC9EA4CE9615}" dt="2023-10-10T22:50:10.270" v="176" actId="1035"/>
          <ac:spMkLst>
            <pc:docMk/>
            <pc:sldMk cId="2248285903" sldId="332"/>
            <ac:spMk id="7" creationId="{B268903B-9D6B-384F-9F75-DC77E046EAAA}"/>
          </ac:spMkLst>
        </pc:spChg>
        <pc:spChg chg="add del mod">
          <ac:chgData name="Talpur, Mir" userId="e2d12424-d914-4289-8994-b7f2fb10c0dd" providerId="ADAL" clId="{435C9D00-815C-4A44-A122-CC9EA4CE9615}" dt="2023-10-10T22:51:04.671" v="178"/>
          <ac:spMkLst>
            <pc:docMk/>
            <pc:sldMk cId="2248285903" sldId="332"/>
            <ac:spMk id="8" creationId="{B4B2646E-CF86-4A5B-03E0-321EA994357E}"/>
          </ac:spMkLst>
        </pc:spChg>
        <pc:spChg chg="del mod">
          <ac:chgData name="Talpur, Mir" userId="e2d12424-d914-4289-8994-b7f2fb10c0dd" providerId="ADAL" clId="{435C9D00-815C-4A44-A122-CC9EA4CE9615}" dt="2023-10-10T22:30:56.968" v="96" actId="478"/>
          <ac:spMkLst>
            <pc:docMk/>
            <pc:sldMk cId="2248285903" sldId="332"/>
            <ac:spMk id="8" creationId="{DDEE1886-CC6F-D14D-B13F-7AFC2E969584}"/>
          </ac:spMkLst>
        </pc:spChg>
        <pc:spChg chg="add del mod">
          <ac:chgData name="Talpur, Mir" userId="e2d12424-d914-4289-8994-b7f2fb10c0dd" providerId="ADAL" clId="{435C9D00-815C-4A44-A122-CC9EA4CE9615}" dt="2023-10-10T22:31:01.410" v="97" actId="478"/>
          <ac:spMkLst>
            <pc:docMk/>
            <pc:sldMk cId="2248285903" sldId="332"/>
            <ac:spMk id="12" creationId="{CB21D146-F1E1-1899-3CD4-A36ED07E3CB6}"/>
          </ac:spMkLst>
        </pc:spChg>
        <pc:spChg chg="add mod">
          <ac:chgData name="Talpur, Mir" userId="e2d12424-d914-4289-8994-b7f2fb10c0dd" providerId="ADAL" clId="{435C9D00-815C-4A44-A122-CC9EA4CE9615}" dt="2023-10-10T23:49:51.222" v="800" actId="14100"/>
          <ac:spMkLst>
            <pc:docMk/>
            <pc:sldMk cId="2248285903" sldId="332"/>
            <ac:spMk id="14" creationId="{50175E70-1C88-6869-5022-4844D9474FDF}"/>
          </ac:spMkLst>
        </pc:spChg>
        <pc:spChg chg="mod">
          <ac:chgData name="Talpur, Mir" userId="e2d12424-d914-4289-8994-b7f2fb10c0dd" providerId="ADAL" clId="{435C9D00-815C-4A44-A122-CC9EA4CE9615}" dt="2023-10-10T23:48:35.199" v="793" actId="14100"/>
          <ac:spMkLst>
            <pc:docMk/>
            <pc:sldMk cId="2248285903" sldId="332"/>
            <ac:spMk id="15" creationId="{2CBD8969-E4BF-3082-0CDC-5AA9D63E7778}"/>
          </ac:spMkLst>
        </pc:spChg>
        <pc:picChg chg="add del mod">
          <ac:chgData name="Talpur, Mir" userId="e2d12424-d914-4289-8994-b7f2fb10c0dd" providerId="ADAL" clId="{435C9D00-815C-4A44-A122-CC9EA4CE9615}" dt="2023-10-10T22:51:04.671" v="178"/>
          <ac:picMkLst>
            <pc:docMk/>
            <pc:sldMk cId="2248285903" sldId="332"/>
            <ac:picMk id="2" creationId="{F6B7E1EC-5EDA-9A52-AC6B-F248FE094654}"/>
          </ac:picMkLst>
        </pc:picChg>
        <pc:picChg chg="add mod">
          <ac:chgData name="Talpur, Mir" userId="e2d12424-d914-4289-8994-b7f2fb10c0dd" providerId="ADAL" clId="{435C9D00-815C-4A44-A122-CC9EA4CE9615}" dt="2023-10-10T23:49:35.207" v="798" actId="1076"/>
          <ac:picMkLst>
            <pc:docMk/>
            <pc:sldMk cId="2248285903" sldId="332"/>
            <ac:picMk id="4" creationId="{A3C8ECFF-BE88-A560-0602-5EA24DCFABFC}"/>
          </ac:picMkLst>
        </pc:picChg>
        <pc:picChg chg="add del mod">
          <ac:chgData name="Talpur, Mir" userId="e2d12424-d914-4289-8994-b7f2fb10c0dd" providerId="ADAL" clId="{435C9D00-815C-4A44-A122-CC9EA4CE9615}" dt="2023-10-10T22:51:04.671" v="178"/>
          <ac:picMkLst>
            <pc:docMk/>
            <pc:sldMk cId="2248285903" sldId="332"/>
            <ac:picMk id="5" creationId="{1DCD66E2-5F05-ADD5-61DB-CE6A95C27304}"/>
          </ac:picMkLst>
        </pc:picChg>
        <pc:picChg chg="del mod">
          <ac:chgData name="Talpur, Mir" userId="e2d12424-d914-4289-8994-b7f2fb10c0dd" providerId="ADAL" clId="{435C9D00-815C-4A44-A122-CC9EA4CE9615}" dt="2023-10-10T22:31:19.439" v="99" actId="478"/>
          <ac:picMkLst>
            <pc:docMk/>
            <pc:sldMk cId="2248285903" sldId="332"/>
            <ac:picMk id="5" creationId="{E3DFCFEB-5F87-AB13-34D3-B00996A93456}"/>
          </ac:picMkLst>
        </pc:picChg>
        <pc:picChg chg="add del mod">
          <ac:chgData name="Talpur, Mir" userId="e2d12424-d914-4289-8994-b7f2fb10c0dd" providerId="ADAL" clId="{435C9D00-815C-4A44-A122-CC9EA4CE9615}" dt="2023-10-10T23:48:25.592" v="791" actId="1076"/>
          <ac:picMkLst>
            <pc:docMk/>
            <pc:sldMk cId="2248285903" sldId="332"/>
            <ac:picMk id="10" creationId="{FAD3B4E1-50C6-9656-1444-35CD24B38821}"/>
          </ac:picMkLst>
        </pc:picChg>
        <pc:picChg chg="add del">
          <ac:chgData name="Talpur, Mir" userId="e2d12424-d914-4289-8994-b7f2fb10c0dd" providerId="ADAL" clId="{435C9D00-815C-4A44-A122-CC9EA4CE9615}" dt="2023-10-10T22:46:12.868" v="156" actId="478"/>
          <ac:picMkLst>
            <pc:docMk/>
            <pc:sldMk cId="2248285903" sldId="332"/>
            <ac:picMk id="11" creationId="{872D1C93-F107-969B-D5A5-2CC8D800C56E}"/>
          </ac:picMkLst>
        </pc:picChg>
        <pc:picChg chg="del">
          <ac:chgData name="Talpur, Mir" userId="e2d12424-d914-4289-8994-b7f2fb10c0dd" providerId="ADAL" clId="{435C9D00-815C-4A44-A122-CC9EA4CE9615}" dt="2023-10-10T22:28:08.008" v="40" actId="478"/>
          <ac:picMkLst>
            <pc:docMk/>
            <pc:sldMk cId="2248285903" sldId="332"/>
            <ac:picMk id="13" creationId="{01AE97D4-CF27-049E-94B0-8654BB6D4394}"/>
          </ac:picMkLst>
        </pc:picChg>
        <pc:picChg chg="del">
          <ac:chgData name="Talpur, Mir" userId="e2d12424-d914-4289-8994-b7f2fb10c0dd" providerId="ADAL" clId="{435C9D00-815C-4A44-A122-CC9EA4CE9615}" dt="2023-10-10T22:24:20.122" v="0" actId="478"/>
          <ac:picMkLst>
            <pc:docMk/>
            <pc:sldMk cId="2248285903" sldId="332"/>
            <ac:picMk id="16" creationId="{2090BAAD-18A5-CC1A-4D1B-341C5AA661DA}"/>
          </ac:picMkLst>
        </pc:picChg>
        <pc:picChg chg="del">
          <ac:chgData name="Talpur, Mir" userId="e2d12424-d914-4289-8994-b7f2fb10c0dd" providerId="ADAL" clId="{435C9D00-815C-4A44-A122-CC9EA4CE9615}" dt="2023-10-10T22:24:24.790" v="2" actId="478"/>
          <ac:picMkLst>
            <pc:docMk/>
            <pc:sldMk cId="2248285903" sldId="332"/>
            <ac:picMk id="17" creationId="{EDD8D2C5-CC4B-E593-B2CD-CD5AD25F35F3}"/>
          </ac:picMkLst>
        </pc:picChg>
        <pc:picChg chg="del">
          <ac:chgData name="Talpur, Mir" userId="e2d12424-d914-4289-8994-b7f2fb10c0dd" providerId="ADAL" clId="{435C9D00-815C-4A44-A122-CC9EA4CE9615}" dt="2023-10-10T22:24:26.932" v="3" actId="478"/>
          <ac:picMkLst>
            <pc:docMk/>
            <pc:sldMk cId="2248285903" sldId="332"/>
            <ac:picMk id="18" creationId="{A50CF5CC-061C-B9E3-AE7C-881E7847A79F}"/>
          </ac:picMkLst>
        </pc:picChg>
        <pc:picChg chg="del">
          <ac:chgData name="Talpur, Mir" userId="e2d12424-d914-4289-8994-b7f2fb10c0dd" providerId="ADAL" clId="{435C9D00-815C-4A44-A122-CC9EA4CE9615}" dt="2023-10-10T22:24:23.186" v="1" actId="478"/>
          <ac:picMkLst>
            <pc:docMk/>
            <pc:sldMk cId="2248285903" sldId="332"/>
            <ac:picMk id="19" creationId="{FBF75473-9215-C94B-9DFD-B00039973DD5}"/>
          </ac:picMkLst>
        </pc:picChg>
      </pc:sldChg>
      <pc:sldChg chg="addSp delSp modSp mod">
        <pc:chgData name="Talpur, Mir" userId="e2d12424-d914-4289-8994-b7f2fb10c0dd" providerId="ADAL" clId="{435C9D00-815C-4A44-A122-CC9EA4CE9615}" dt="2023-10-10T23:45:50.884" v="787" actId="255"/>
        <pc:sldMkLst>
          <pc:docMk/>
          <pc:sldMk cId="1406663306" sldId="368"/>
        </pc:sldMkLst>
        <pc:spChg chg="mod">
          <ac:chgData name="Talpur, Mir" userId="e2d12424-d914-4289-8994-b7f2fb10c0dd" providerId="ADAL" clId="{435C9D00-815C-4A44-A122-CC9EA4CE9615}" dt="2023-10-10T23:45:50.884" v="787" actId="255"/>
          <ac:spMkLst>
            <pc:docMk/>
            <pc:sldMk cId="1406663306" sldId="368"/>
            <ac:spMk id="2" creationId="{E5788D77-5636-6344-A71B-13AA8FDD5524}"/>
          </ac:spMkLst>
        </pc:spChg>
        <pc:spChg chg="del">
          <ac:chgData name="Talpur, Mir" userId="e2d12424-d914-4289-8994-b7f2fb10c0dd" providerId="ADAL" clId="{435C9D00-815C-4A44-A122-CC9EA4CE9615}" dt="2023-10-10T22:51:52.031" v="185" actId="478"/>
          <ac:spMkLst>
            <pc:docMk/>
            <pc:sldMk cId="1406663306" sldId="368"/>
            <ac:spMk id="4" creationId="{41477CCE-7332-8947-9DC4-17D3F7055A5F}"/>
          </ac:spMkLst>
        </pc:spChg>
        <pc:spChg chg="add mod ord">
          <ac:chgData name="Talpur, Mir" userId="e2d12424-d914-4289-8994-b7f2fb10c0dd" providerId="ADAL" clId="{435C9D00-815C-4A44-A122-CC9EA4CE9615}" dt="2023-10-10T23:35:57.012" v="746" actId="255"/>
          <ac:spMkLst>
            <pc:docMk/>
            <pc:sldMk cId="1406663306" sldId="368"/>
            <ac:spMk id="7" creationId="{6F4C6FEF-3D2A-F07A-9A3A-0AD40CA7C011}"/>
          </ac:spMkLst>
        </pc:spChg>
        <pc:spChg chg="add del mod">
          <ac:chgData name="Talpur, Mir" userId="e2d12424-d914-4289-8994-b7f2fb10c0dd" providerId="ADAL" clId="{435C9D00-815C-4A44-A122-CC9EA4CE9615}" dt="2023-10-10T22:51:57.262" v="187" actId="478"/>
          <ac:spMkLst>
            <pc:docMk/>
            <pc:sldMk cId="1406663306" sldId="368"/>
            <ac:spMk id="9" creationId="{90766E28-6F75-F584-351A-E73960FDEC5D}"/>
          </ac:spMkLst>
        </pc:spChg>
        <pc:spChg chg="add mod">
          <ac:chgData name="Talpur, Mir" userId="e2d12424-d914-4289-8994-b7f2fb10c0dd" providerId="ADAL" clId="{435C9D00-815C-4A44-A122-CC9EA4CE9615}" dt="2023-10-10T23:35:59.972" v="748" actId="14100"/>
          <ac:spMkLst>
            <pc:docMk/>
            <pc:sldMk cId="1406663306" sldId="368"/>
            <ac:spMk id="10" creationId="{E1133875-0C70-08DA-F8E0-AD5205DE25DF}"/>
          </ac:spMkLst>
        </pc:spChg>
        <pc:spChg chg="add del mod">
          <ac:chgData name="Talpur, Mir" userId="e2d12424-d914-4289-8994-b7f2fb10c0dd" providerId="ADAL" clId="{435C9D00-815C-4A44-A122-CC9EA4CE9615}" dt="2023-10-10T22:56:56.777" v="268" actId="478"/>
          <ac:spMkLst>
            <pc:docMk/>
            <pc:sldMk cId="1406663306" sldId="368"/>
            <ac:spMk id="11" creationId="{31C805E7-404E-DC96-07AB-8043933DB37F}"/>
          </ac:spMkLst>
        </pc:spChg>
        <pc:spChg chg="add mod">
          <ac:chgData name="Talpur, Mir" userId="e2d12424-d914-4289-8994-b7f2fb10c0dd" providerId="ADAL" clId="{435C9D00-815C-4A44-A122-CC9EA4CE9615}" dt="2023-10-10T23:35:12.736" v="737" actId="255"/>
          <ac:spMkLst>
            <pc:docMk/>
            <pc:sldMk cId="1406663306" sldId="368"/>
            <ac:spMk id="12" creationId="{36B33B33-016F-21E1-2644-17C996495A81}"/>
          </ac:spMkLst>
        </pc:spChg>
        <pc:picChg chg="del">
          <ac:chgData name="Talpur, Mir" userId="e2d12424-d914-4289-8994-b7f2fb10c0dd" providerId="ADAL" clId="{435C9D00-815C-4A44-A122-CC9EA4CE9615}" dt="2023-10-10T22:51:59.853" v="188" actId="478"/>
          <ac:picMkLst>
            <pc:docMk/>
            <pc:sldMk cId="1406663306" sldId="368"/>
            <ac:picMk id="3" creationId="{17B6EDB3-31D6-0F35-A023-8B579CDA652C}"/>
          </ac:picMkLst>
        </pc:picChg>
        <pc:picChg chg="add mod ord">
          <ac:chgData name="Talpur, Mir" userId="e2d12424-d914-4289-8994-b7f2fb10c0dd" providerId="ADAL" clId="{435C9D00-815C-4A44-A122-CC9EA4CE9615}" dt="2023-10-10T23:12:09.786" v="637" actId="14100"/>
          <ac:picMkLst>
            <pc:docMk/>
            <pc:sldMk cId="1406663306" sldId="368"/>
            <ac:picMk id="5" creationId="{2F19C95D-38F8-02B9-A251-160D58711D12}"/>
          </ac:picMkLst>
        </pc:picChg>
        <pc:picChg chg="add mod">
          <ac:chgData name="Talpur, Mir" userId="e2d12424-d914-4289-8994-b7f2fb10c0dd" providerId="ADAL" clId="{435C9D00-815C-4A44-A122-CC9EA4CE9615}" dt="2023-10-10T23:32:46.700" v="734" actId="1038"/>
          <ac:picMkLst>
            <pc:docMk/>
            <pc:sldMk cId="1406663306" sldId="368"/>
            <ac:picMk id="6" creationId="{0D5AEFE2-1188-9CCA-5307-51BDDE0D3438}"/>
          </ac:picMkLst>
        </pc:picChg>
      </pc:sldChg>
      <pc:sldChg chg="del">
        <pc:chgData name="Talpur, Mir" userId="e2d12424-d914-4289-8994-b7f2fb10c0dd" providerId="ADAL" clId="{435C9D00-815C-4A44-A122-CC9EA4CE9615}" dt="2023-10-10T23:38:04.196" v="764" actId="47"/>
        <pc:sldMkLst>
          <pc:docMk/>
          <pc:sldMk cId="284703182" sldId="369"/>
        </pc:sldMkLst>
      </pc:sldChg>
      <pc:sldChg chg="add del">
        <pc:chgData name="Talpur, Mir" userId="e2d12424-d914-4289-8994-b7f2fb10c0dd" providerId="ADAL" clId="{435C9D00-815C-4A44-A122-CC9EA4CE9615}" dt="2023-10-11T00:24:15.183" v="965" actId="47"/>
        <pc:sldMkLst>
          <pc:docMk/>
          <pc:sldMk cId="2643084514" sldId="375"/>
        </pc:sldMkLst>
      </pc:sldChg>
      <pc:sldChg chg="add del">
        <pc:chgData name="Talpur, Mir" userId="e2d12424-d914-4289-8994-b7f2fb10c0dd" providerId="ADAL" clId="{435C9D00-815C-4A44-A122-CC9EA4CE9615}" dt="2023-10-11T00:36:24.512" v="1250" actId="47"/>
        <pc:sldMkLst>
          <pc:docMk/>
          <pc:sldMk cId="2963486685" sldId="376"/>
        </pc:sldMkLst>
      </pc:sldChg>
      <pc:sldChg chg="del">
        <pc:chgData name="Talpur, Mir" userId="e2d12424-d914-4289-8994-b7f2fb10c0dd" providerId="ADAL" clId="{435C9D00-815C-4A44-A122-CC9EA4CE9615}" dt="2023-10-10T23:43:17.971" v="775" actId="47"/>
        <pc:sldMkLst>
          <pc:docMk/>
          <pc:sldMk cId="687605332" sldId="380"/>
        </pc:sldMkLst>
      </pc:sldChg>
      <pc:sldChg chg="addSp delSp modSp del mod">
        <pc:chgData name="Talpur, Mir" userId="e2d12424-d914-4289-8994-b7f2fb10c0dd" providerId="ADAL" clId="{435C9D00-815C-4A44-A122-CC9EA4CE9615}" dt="2023-10-11T00:36:23.261" v="1249" actId="47"/>
        <pc:sldMkLst>
          <pc:docMk/>
          <pc:sldMk cId="4116350133" sldId="382"/>
        </pc:sldMkLst>
        <pc:spChg chg="del">
          <ac:chgData name="Talpur, Mir" userId="e2d12424-d914-4289-8994-b7f2fb10c0dd" providerId="ADAL" clId="{435C9D00-815C-4A44-A122-CC9EA4CE9615}" dt="2023-10-11T00:18:14.128" v="885" actId="478"/>
          <ac:spMkLst>
            <pc:docMk/>
            <pc:sldMk cId="4116350133" sldId="382"/>
            <ac:spMk id="2" creationId="{E5788D77-5636-6344-A71B-13AA8FDD5524}"/>
          </ac:spMkLst>
        </pc:spChg>
        <pc:spChg chg="del">
          <ac:chgData name="Talpur, Mir" userId="e2d12424-d914-4289-8994-b7f2fb10c0dd" providerId="ADAL" clId="{435C9D00-815C-4A44-A122-CC9EA4CE9615}" dt="2023-10-11T00:18:14.128" v="885" actId="478"/>
          <ac:spMkLst>
            <pc:docMk/>
            <pc:sldMk cId="4116350133" sldId="382"/>
            <ac:spMk id="4" creationId="{41477CCE-7332-8947-9DC4-17D3F7055A5F}"/>
          </ac:spMkLst>
        </pc:spChg>
        <pc:spChg chg="add del mod">
          <ac:chgData name="Talpur, Mir" userId="e2d12424-d914-4289-8994-b7f2fb10c0dd" providerId="ADAL" clId="{435C9D00-815C-4A44-A122-CC9EA4CE9615}" dt="2023-10-11T00:19:23.745" v="886" actId="478"/>
          <ac:spMkLst>
            <pc:docMk/>
            <pc:sldMk cId="4116350133" sldId="382"/>
            <ac:spMk id="5" creationId="{3C800A20-7A55-FED3-A631-648AFD172E5F}"/>
          </ac:spMkLst>
        </pc:spChg>
        <pc:spChg chg="mod">
          <ac:chgData name="Talpur, Mir" userId="e2d12424-d914-4289-8994-b7f2fb10c0dd" providerId="ADAL" clId="{435C9D00-815C-4A44-A122-CC9EA4CE9615}" dt="2023-10-10T23:39:57.976" v="771" actId="20577"/>
          <ac:spMkLst>
            <pc:docMk/>
            <pc:sldMk cId="4116350133" sldId="382"/>
            <ac:spMk id="7" creationId="{BF33E7D2-A196-3201-B928-1BB436E41FB3}"/>
          </ac:spMkLst>
        </pc:spChg>
        <pc:spChg chg="add del mod">
          <ac:chgData name="Talpur, Mir" userId="e2d12424-d914-4289-8994-b7f2fb10c0dd" providerId="ADAL" clId="{435C9D00-815C-4A44-A122-CC9EA4CE9615}" dt="2023-10-11T00:19:23.745" v="886" actId="478"/>
          <ac:spMkLst>
            <pc:docMk/>
            <pc:sldMk cId="4116350133" sldId="382"/>
            <ac:spMk id="8" creationId="{A8331CDF-603C-3B9D-620B-5F5599009EFA}"/>
          </ac:spMkLst>
        </pc:spChg>
        <pc:spChg chg="mod">
          <ac:chgData name="Talpur, Mir" userId="e2d12424-d914-4289-8994-b7f2fb10c0dd" providerId="ADAL" clId="{435C9D00-815C-4A44-A122-CC9EA4CE9615}" dt="2023-10-10T23:40:04.220" v="773" actId="27636"/>
          <ac:spMkLst>
            <pc:docMk/>
            <pc:sldMk cId="4116350133" sldId="382"/>
            <ac:spMk id="20" creationId="{4496541E-97D4-66B8-D287-9A856ED7F790}"/>
          </ac:spMkLst>
        </pc:spChg>
      </pc:sldChg>
      <pc:sldChg chg="addSp delSp modSp add mod">
        <pc:chgData name="Talpur, Mir" userId="e2d12424-d914-4289-8994-b7f2fb10c0dd" providerId="ADAL" clId="{435C9D00-815C-4A44-A122-CC9EA4CE9615}" dt="2023-10-11T00:04:18.642" v="879" actId="1036"/>
        <pc:sldMkLst>
          <pc:docMk/>
          <pc:sldMk cId="3219477963" sldId="383"/>
        </pc:sldMkLst>
        <pc:spChg chg="mod">
          <ac:chgData name="Talpur, Mir" userId="e2d12424-d914-4289-8994-b7f2fb10c0dd" providerId="ADAL" clId="{435C9D00-815C-4A44-A122-CC9EA4CE9615}" dt="2023-10-10T23:45:56.631" v="788" actId="255"/>
          <ac:spMkLst>
            <pc:docMk/>
            <pc:sldMk cId="3219477963" sldId="383"/>
            <ac:spMk id="2" creationId="{E5788D77-5636-6344-A71B-13AA8FDD5524}"/>
          </ac:spMkLst>
        </pc:spChg>
        <pc:spChg chg="add mod">
          <ac:chgData name="Talpur, Mir" userId="e2d12424-d914-4289-8994-b7f2fb10c0dd" providerId="ADAL" clId="{435C9D00-815C-4A44-A122-CC9EA4CE9615}" dt="2023-10-11T00:04:05.693" v="859" actId="14100"/>
          <ac:spMkLst>
            <pc:docMk/>
            <pc:sldMk cId="3219477963" sldId="383"/>
            <ac:spMk id="3" creationId="{B7ED5D4D-0CFD-CCED-ABBB-64D01C3D3987}"/>
          </ac:spMkLst>
        </pc:spChg>
        <pc:spChg chg="del">
          <ac:chgData name="Talpur, Mir" userId="e2d12424-d914-4289-8994-b7f2fb10c0dd" providerId="ADAL" clId="{435C9D00-815C-4A44-A122-CC9EA4CE9615}" dt="2023-10-10T23:37:24.175" v="754" actId="478"/>
          <ac:spMkLst>
            <pc:docMk/>
            <pc:sldMk cId="3219477963" sldId="383"/>
            <ac:spMk id="7" creationId="{6F4C6FEF-3D2A-F07A-9A3A-0AD40CA7C011}"/>
          </ac:spMkLst>
        </pc:spChg>
        <pc:spChg chg="add del mod">
          <ac:chgData name="Talpur, Mir" userId="e2d12424-d914-4289-8994-b7f2fb10c0dd" providerId="ADAL" clId="{435C9D00-815C-4A44-A122-CC9EA4CE9615}" dt="2023-10-10T23:37:31.885" v="757" actId="478"/>
          <ac:spMkLst>
            <pc:docMk/>
            <pc:sldMk cId="3219477963" sldId="383"/>
            <ac:spMk id="8" creationId="{86C55649-0A53-650F-8655-CD18AD4DFD19}"/>
          </ac:spMkLst>
        </pc:spChg>
        <pc:spChg chg="del">
          <ac:chgData name="Talpur, Mir" userId="e2d12424-d914-4289-8994-b7f2fb10c0dd" providerId="ADAL" clId="{435C9D00-815C-4A44-A122-CC9EA4CE9615}" dt="2023-10-10T23:37:29.719" v="756" actId="478"/>
          <ac:spMkLst>
            <pc:docMk/>
            <pc:sldMk cId="3219477963" sldId="383"/>
            <ac:spMk id="10" creationId="{E1133875-0C70-08DA-F8E0-AD5205DE25DF}"/>
          </ac:spMkLst>
        </pc:spChg>
        <pc:spChg chg="del">
          <ac:chgData name="Talpur, Mir" userId="e2d12424-d914-4289-8994-b7f2fb10c0dd" providerId="ADAL" clId="{435C9D00-815C-4A44-A122-CC9EA4CE9615}" dt="2023-10-10T23:37:29.719" v="756" actId="478"/>
          <ac:spMkLst>
            <pc:docMk/>
            <pc:sldMk cId="3219477963" sldId="383"/>
            <ac:spMk id="12" creationId="{36B33B33-016F-21E1-2644-17C996495A81}"/>
          </ac:spMkLst>
        </pc:spChg>
        <pc:spChg chg="add mod">
          <ac:chgData name="Talpur, Mir" userId="e2d12424-d914-4289-8994-b7f2fb10c0dd" providerId="ADAL" clId="{435C9D00-815C-4A44-A122-CC9EA4CE9615}" dt="2023-10-11T00:04:18.642" v="879" actId="1036"/>
          <ac:spMkLst>
            <pc:docMk/>
            <pc:sldMk cId="3219477963" sldId="383"/>
            <ac:spMk id="15" creationId="{24F3F26E-25B5-A6B4-3A67-705D01D3A97E}"/>
          </ac:spMkLst>
        </pc:spChg>
        <pc:spChg chg="add mod">
          <ac:chgData name="Talpur, Mir" userId="e2d12424-d914-4289-8994-b7f2fb10c0dd" providerId="ADAL" clId="{435C9D00-815C-4A44-A122-CC9EA4CE9615}" dt="2023-10-11T00:04:18.642" v="879" actId="1036"/>
          <ac:spMkLst>
            <pc:docMk/>
            <pc:sldMk cId="3219477963" sldId="383"/>
            <ac:spMk id="16" creationId="{2D3FA681-7E53-1F43-B0A4-FD5623F06922}"/>
          </ac:spMkLst>
        </pc:spChg>
        <pc:spChg chg="add mod">
          <ac:chgData name="Talpur, Mir" userId="e2d12424-d914-4289-8994-b7f2fb10c0dd" providerId="ADAL" clId="{435C9D00-815C-4A44-A122-CC9EA4CE9615}" dt="2023-10-11T00:04:18.642" v="879" actId="1036"/>
          <ac:spMkLst>
            <pc:docMk/>
            <pc:sldMk cId="3219477963" sldId="383"/>
            <ac:spMk id="17" creationId="{26FA4A2A-4D7F-C5E1-4D6D-01C81805B20A}"/>
          </ac:spMkLst>
        </pc:spChg>
        <pc:spChg chg="add mod">
          <ac:chgData name="Talpur, Mir" userId="e2d12424-d914-4289-8994-b7f2fb10c0dd" providerId="ADAL" clId="{435C9D00-815C-4A44-A122-CC9EA4CE9615}" dt="2023-10-11T00:04:18.642" v="879" actId="1036"/>
          <ac:spMkLst>
            <pc:docMk/>
            <pc:sldMk cId="3219477963" sldId="383"/>
            <ac:spMk id="18" creationId="{450523F6-A68C-2DAF-B544-B915F4509C44}"/>
          </ac:spMkLst>
        </pc:spChg>
        <pc:picChg chg="del">
          <ac:chgData name="Talpur, Mir" userId="e2d12424-d914-4289-8994-b7f2fb10c0dd" providerId="ADAL" clId="{435C9D00-815C-4A44-A122-CC9EA4CE9615}" dt="2023-10-10T23:37:21.330" v="753" actId="478"/>
          <ac:picMkLst>
            <pc:docMk/>
            <pc:sldMk cId="3219477963" sldId="383"/>
            <ac:picMk id="5" creationId="{2F19C95D-38F8-02B9-A251-160D58711D12}"/>
          </ac:picMkLst>
        </pc:picChg>
        <pc:picChg chg="del">
          <ac:chgData name="Talpur, Mir" userId="e2d12424-d914-4289-8994-b7f2fb10c0dd" providerId="ADAL" clId="{435C9D00-815C-4A44-A122-CC9EA4CE9615}" dt="2023-10-10T23:37:27.134" v="755" actId="478"/>
          <ac:picMkLst>
            <pc:docMk/>
            <pc:sldMk cId="3219477963" sldId="383"/>
            <ac:picMk id="6" creationId="{0D5AEFE2-1188-9CCA-5307-51BDDE0D3438}"/>
          </ac:picMkLst>
        </pc:picChg>
        <pc:picChg chg="add mod">
          <ac:chgData name="Talpur, Mir" userId="e2d12424-d914-4289-8994-b7f2fb10c0dd" providerId="ADAL" clId="{435C9D00-815C-4A44-A122-CC9EA4CE9615}" dt="2023-10-11T00:04:18.642" v="879" actId="1036"/>
          <ac:picMkLst>
            <pc:docMk/>
            <pc:sldMk cId="3219477963" sldId="383"/>
            <ac:picMk id="9" creationId="{B38A44BF-C19A-42D1-6231-627D2DD5DCA7}"/>
          </ac:picMkLst>
        </pc:picChg>
        <pc:picChg chg="add mod">
          <ac:chgData name="Talpur, Mir" userId="e2d12424-d914-4289-8994-b7f2fb10c0dd" providerId="ADAL" clId="{435C9D00-815C-4A44-A122-CC9EA4CE9615}" dt="2023-10-11T00:04:18.642" v="879" actId="1036"/>
          <ac:picMkLst>
            <pc:docMk/>
            <pc:sldMk cId="3219477963" sldId="383"/>
            <ac:picMk id="11" creationId="{4EB534B2-1380-5433-A4D5-5B01A472DAE6}"/>
          </ac:picMkLst>
        </pc:picChg>
        <pc:picChg chg="add mod">
          <ac:chgData name="Talpur, Mir" userId="e2d12424-d914-4289-8994-b7f2fb10c0dd" providerId="ADAL" clId="{435C9D00-815C-4A44-A122-CC9EA4CE9615}" dt="2023-10-11T00:04:18.642" v="879" actId="1036"/>
          <ac:picMkLst>
            <pc:docMk/>
            <pc:sldMk cId="3219477963" sldId="383"/>
            <ac:picMk id="13" creationId="{6A49AA10-362E-4177-3AF7-26938F8F599A}"/>
          </ac:picMkLst>
        </pc:picChg>
        <pc:picChg chg="add mod modCrop">
          <ac:chgData name="Talpur, Mir" userId="e2d12424-d914-4289-8994-b7f2fb10c0dd" providerId="ADAL" clId="{435C9D00-815C-4A44-A122-CC9EA4CE9615}" dt="2023-10-11T00:04:18.642" v="879" actId="1036"/>
          <ac:picMkLst>
            <pc:docMk/>
            <pc:sldMk cId="3219477963" sldId="383"/>
            <ac:picMk id="14" creationId="{E254F260-A797-1EF4-737B-6152C33FA355}"/>
          </ac:picMkLst>
        </pc:picChg>
      </pc:sldChg>
      <pc:sldChg chg="delSp add del mod">
        <pc:chgData name="Talpur, Mir" userId="e2d12424-d914-4289-8994-b7f2fb10c0dd" providerId="ADAL" clId="{435C9D00-815C-4A44-A122-CC9EA4CE9615}" dt="2023-10-10T23:44:32.188" v="785" actId="47"/>
        <pc:sldMkLst>
          <pc:docMk/>
          <pc:sldMk cId="1373233981" sldId="384"/>
        </pc:sldMkLst>
        <pc:spChg chg="del">
          <ac:chgData name="Talpur, Mir" userId="e2d12424-d914-4289-8994-b7f2fb10c0dd" providerId="ADAL" clId="{435C9D00-815C-4A44-A122-CC9EA4CE9615}" dt="2023-10-10T23:43:21.912" v="776" actId="478"/>
          <ac:spMkLst>
            <pc:docMk/>
            <pc:sldMk cId="1373233981" sldId="384"/>
            <ac:spMk id="3" creationId="{BA092B39-E4B0-CC52-4EB4-8D0E82DE65CF}"/>
          </ac:spMkLst>
        </pc:spChg>
        <pc:spChg chg="del">
          <ac:chgData name="Talpur, Mir" userId="e2d12424-d914-4289-8994-b7f2fb10c0dd" providerId="ADAL" clId="{435C9D00-815C-4A44-A122-CC9EA4CE9615}" dt="2023-10-10T23:43:21.912" v="776" actId="478"/>
          <ac:spMkLst>
            <pc:docMk/>
            <pc:sldMk cId="1373233981" sldId="384"/>
            <ac:spMk id="10" creationId="{7B0D82FF-9483-75C7-52DC-71CA2B88BA45}"/>
          </ac:spMkLst>
        </pc:spChg>
        <pc:spChg chg="del">
          <ac:chgData name="Talpur, Mir" userId="e2d12424-d914-4289-8994-b7f2fb10c0dd" providerId="ADAL" clId="{435C9D00-815C-4A44-A122-CC9EA4CE9615}" dt="2023-10-10T23:43:21.912" v="776" actId="478"/>
          <ac:spMkLst>
            <pc:docMk/>
            <pc:sldMk cId="1373233981" sldId="384"/>
            <ac:spMk id="11" creationId="{482A4FB4-5060-B69C-FC01-19CBF24B3CF0}"/>
          </ac:spMkLst>
        </pc:spChg>
        <pc:spChg chg="del">
          <ac:chgData name="Talpur, Mir" userId="e2d12424-d914-4289-8994-b7f2fb10c0dd" providerId="ADAL" clId="{435C9D00-815C-4A44-A122-CC9EA4CE9615}" dt="2023-10-10T23:43:21.912" v="776" actId="478"/>
          <ac:spMkLst>
            <pc:docMk/>
            <pc:sldMk cId="1373233981" sldId="384"/>
            <ac:spMk id="12" creationId="{D4074562-0B6E-173E-B838-44BE923E145B}"/>
          </ac:spMkLst>
        </pc:spChg>
      </pc:sldChg>
      <pc:sldChg chg="modSp add del mod ord">
        <pc:chgData name="Talpur, Mir" userId="e2d12424-d914-4289-8994-b7f2fb10c0dd" providerId="ADAL" clId="{435C9D00-815C-4A44-A122-CC9EA4CE9615}" dt="2023-10-10T23:39:46.193" v="769" actId="47"/>
        <pc:sldMkLst>
          <pc:docMk/>
          <pc:sldMk cId="3997321026" sldId="384"/>
        </pc:sldMkLst>
        <pc:spChg chg="mod">
          <ac:chgData name="Talpur, Mir" userId="e2d12424-d914-4289-8994-b7f2fb10c0dd" providerId="ADAL" clId="{435C9D00-815C-4A44-A122-CC9EA4CE9615}" dt="2023-10-10T23:38:37.245" v="768"/>
          <ac:spMkLst>
            <pc:docMk/>
            <pc:sldMk cId="3997321026" sldId="384"/>
            <ac:spMk id="2" creationId="{E5788D77-5636-6344-A71B-13AA8FDD5524}"/>
          </ac:spMkLst>
        </pc:spChg>
      </pc:sldChg>
      <pc:sldChg chg="addSp delSp modSp add mod">
        <pc:chgData name="Talpur, Mir" userId="e2d12424-d914-4289-8994-b7f2fb10c0dd" providerId="ADAL" clId="{435C9D00-815C-4A44-A122-CC9EA4CE9615}" dt="2023-10-11T00:04:43.095" v="881" actId="27636"/>
        <pc:sldMkLst>
          <pc:docMk/>
          <pc:sldMk cId="686668586" sldId="385"/>
        </pc:sldMkLst>
        <pc:spChg chg="mod">
          <ac:chgData name="Talpur, Mir" userId="e2d12424-d914-4289-8994-b7f2fb10c0dd" providerId="ADAL" clId="{435C9D00-815C-4A44-A122-CC9EA4CE9615}" dt="2023-10-10T23:46:02.885" v="789" actId="255"/>
          <ac:spMkLst>
            <pc:docMk/>
            <pc:sldMk cId="686668586" sldId="385"/>
            <ac:spMk id="2" creationId="{E5788D77-5636-6344-A71B-13AA8FDD5524}"/>
          </ac:spMkLst>
        </pc:spChg>
        <pc:spChg chg="mod">
          <ac:chgData name="Talpur, Mir" userId="e2d12424-d914-4289-8994-b7f2fb10c0dd" providerId="ADAL" clId="{435C9D00-815C-4A44-A122-CC9EA4CE9615}" dt="2023-10-11T00:04:43.095" v="881" actId="27636"/>
          <ac:spMkLst>
            <pc:docMk/>
            <pc:sldMk cId="686668586" sldId="385"/>
            <ac:spMk id="3" creationId="{B7ED5D4D-0CFD-CCED-ABBB-64D01C3D3987}"/>
          </ac:spMkLst>
        </pc:spChg>
        <pc:spChg chg="del">
          <ac:chgData name="Talpur, Mir" userId="e2d12424-d914-4289-8994-b7f2fb10c0dd" providerId="ADAL" clId="{435C9D00-815C-4A44-A122-CC9EA4CE9615}" dt="2023-10-10T23:44:02.597" v="781" actId="478"/>
          <ac:spMkLst>
            <pc:docMk/>
            <pc:sldMk cId="686668586" sldId="385"/>
            <ac:spMk id="15" creationId="{24F3F26E-25B5-A6B4-3A67-705D01D3A97E}"/>
          </ac:spMkLst>
        </pc:spChg>
        <pc:spChg chg="del">
          <ac:chgData name="Talpur, Mir" userId="e2d12424-d914-4289-8994-b7f2fb10c0dd" providerId="ADAL" clId="{435C9D00-815C-4A44-A122-CC9EA4CE9615}" dt="2023-10-10T23:44:02.597" v="781" actId="478"/>
          <ac:spMkLst>
            <pc:docMk/>
            <pc:sldMk cId="686668586" sldId="385"/>
            <ac:spMk id="16" creationId="{2D3FA681-7E53-1F43-B0A4-FD5623F06922}"/>
          </ac:spMkLst>
        </pc:spChg>
        <pc:spChg chg="del">
          <ac:chgData name="Talpur, Mir" userId="e2d12424-d914-4289-8994-b7f2fb10c0dd" providerId="ADAL" clId="{435C9D00-815C-4A44-A122-CC9EA4CE9615}" dt="2023-10-10T23:44:02.597" v="781" actId="478"/>
          <ac:spMkLst>
            <pc:docMk/>
            <pc:sldMk cId="686668586" sldId="385"/>
            <ac:spMk id="17" creationId="{26FA4A2A-4D7F-C5E1-4D6D-01C81805B20A}"/>
          </ac:spMkLst>
        </pc:spChg>
        <pc:spChg chg="del">
          <ac:chgData name="Talpur, Mir" userId="e2d12424-d914-4289-8994-b7f2fb10c0dd" providerId="ADAL" clId="{435C9D00-815C-4A44-A122-CC9EA4CE9615}" dt="2023-10-10T23:44:02.597" v="781" actId="478"/>
          <ac:spMkLst>
            <pc:docMk/>
            <pc:sldMk cId="686668586" sldId="385"/>
            <ac:spMk id="18" creationId="{450523F6-A68C-2DAF-B544-B915F4509C44}"/>
          </ac:spMkLst>
        </pc:spChg>
        <pc:picChg chg="add mod">
          <ac:chgData name="Talpur, Mir" userId="e2d12424-d914-4289-8994-b7f2fb10c0dd" providerId="ADAL" clId="{435C9D00-815C-4A44-A122-CC9EA4CE9615}" dt="2023-10-11T00:03:12.777" v="851" actId="1076"/>
          <ac:picMkLst>
            <pc:docMk/>
            <pc:sldMk cId="686668586" sldId="385"/>
            <ac:picMk id="4" creationId="{01B95D2D-ADCA-3B2C-6E5B-1EC862A3C78A}"/>
          </ac:picMkLst>
        </pc:picChg>
        <pc:picChg chg="add mod">
          <ac:chgData name="Talpur, Mir" userId="e2d12424-d914-4289-8994-b7f2fb10c0dd" providerId="ADAL" clId="{435C9D00-815C-4A44-A122-CC9EA4CE9615}" dt="2023-10-11T00:03:23.838" v="854" actId="1076"/>
          <ac:picMkLst>
            <pc:docMk/>
            <pc:sldMk cId="686668586" sldId="385"/>
            <ac:picMk id="5" creationId="{27EE1B1A-4776-531C-2AB2-1AF42DC07C39}"/>
          </ac:picMkLst>
        </pc:picChg>
        <pc:picChg chg="del">
          <ac:chgData name="Talpur, Mir" userId="e2d12424-d914-4289-8994-b7f2fb10c0dd" providerId="ADAL" clId="{435C9D00-815C-4A44-A122-CC9EA4CE9615}" dt="2023-10-10T23:44:02.597" v="781" actId="478"/>
          <ac:picMkLst>
            <pc:docMk/>
            <pc:sldMk cId="686668586" sldId="385"/>
            <ac:picMk id="9" creationId="{B38A44BF-C19A-42D1-6231-627D2DD5DCA7}"/>
          </ac:picMkLst>
        </pc:picChg>
        <pc:picChg chg="del">
          <ac:chgData name="Talpur, Mir" userId="e2d12424-d914-4289-8994-b7f2fb10c0dd" providerId="ADAL" clId="{435C9D00-815C-4A44-A122-CC9EA4CE9615}" dt="2023-10-10T23:44:02.597" v="781" actId="478"/>
          <ac:picMkLst>
            <pc:docMk/>
            <pc:sldMk cId="686668586" sldId="385"/>
            <ac:picMk id="11" creationId="{4EB534B2-1380-5433-A4D5-5B01A472DAE6}"/>
          </ac:picMkLst>
        </pc:picChg>
        <pc:picChg chg="del">
          <ac:chgData name="Talpur, Mir" userId="e2d12424-d914-4289-8994-b7f2fb10c0dd" providerId="ADAL" clId="{435C9D00-815C-4A44-A122-CC9EA4CE9615}" dt="2023-10-10T23:44:02.597" v="781" actId="478"/>
          <ac:picMkLst>
            <pc:docMk/>
            <pc:sldMk cId="686668586" sldId="385"/>
            <ac:picMk id="13" creationId="{6A49AA10-362E-4177-3AF7-26938F8F599A}"/>
          </ac:picMkLst>
        </pc:picChg>
        <pc:picChg chg="del">
          <ac:chgData name="Talpur, Mir" userId="e2d12424-d914-4289-8994-b7f2fb10c0dd" providerId="ADAL" clId="{435C9D00-815C-4A44-A122-CC9EA4CE9615}" dt="2023-10-10T23:44:02.597" v="781" actId="478"/>
          <ac:picMkLst>
            <pc:docMk/>
            <pc:sldMk cId="686668586" sldId="385"/>
            <ac:picMk id="14" creationId="{E254F260-A797-1EF4-737B-6152C33FA355}"/>
          </ac:picMkLst>
        </pc:picChg>
      </pc:sldChg>
      <pc:sldChg chg="addSp delSp modSp add mod">
        <pc:chgData name="Talpur, Mir" userId="e2d12424-d914-4289-8994-b7f2fb10c0dd" providerId="ADAL" clId="{435C9D00-815C-4A44-A122-CC9EA4CE9615}" dt="2023-10-11T00:37:29.720" v="1277" actId="20577"/>
        <pc:sldMkLst>
          <pc:docMk/>
          <pc:sldMk cId="3149944431" sldId="386"/>
        </pc:sldMkLst>
        <pc:spChg chg="mod">
          <ac:chgData name="Talpur, Mir" userId="e2d12424-d914-4289-8994-b7f2fb10c0dd" providerId="ADAL" clId="{435C9D00-815C-4A44-A122-CC9EA4CE9615}" dt="2023-10-11T00:21:29.084" v="930" actId="14100"/>
          <ac:spMkLst>
            <pc:docMk/>
            <pc:sldMk cId="3149944431" sldId="386"/>
            <ac:spMk id="2" creationId="{E5788D77-5636-6344-A71B-13AA8FDD5524}"/>
          </ac:spMkLst>
        </pc:spChg>
        <pc:spChg chg="mod">
          <ac:chgData name="Talpur, Mir" userId="e2d12424-d914-4289-8994-b7f2fb10c0dd" providerId="ADAL" clId="{435C9D00-815C-4A44-A122-CC9EA4CE9615}" dt="2023-10-11T00:34:34.104" v="1212" actId="14100"/>
          <ac:spMkLst>
            <pc:docMk/>
            <pc:sldMk cId="3149944431" sldId="386"/>
            <ac:spMk id="3" creationId="{B7ED5D4D-0CFD-CCED-ABBB-64D01C3D3987}"/>
          </ac:spMkLst>
        </pc:spChg>
        <pc:spChg chg="add mod">
          <ac:chgData name="Talpur, Mir" userId="e2d12424-d914-4289-8994-b7f2fb10c0dd" providerId="ADAL" clId="{435C9D00-815C-4A44-A122-CC9EA4CE9615}" dt="2023-10-11T00:22:12.064" v="932" actId="14100"/>
          <ac:spMkLst>
            <pc:docMk/>
            <pc:sldMk cId="3149944431" sldId="386"/>
            <ac:spMk id="6" creationId="{463B3BC6-40F4-5BE1-6089-3FF9E8F86234}"/>
          </ac:spMkLst>
        </pc:spChg>
        <pc:spChg chg="add del mod">
          <ac:chgData name="Talpur, Mir" userId="e2d12424-d914-4289-8994-b7f2fb10c0dd" providerId="ADAL" clId="{435C9D00-815C-4A44-A122-CC9EA4CE9615}" dt="2023-10-11T00:24:44.133" v="968" actId="478"/>
          <ac:spMkLst>
            <pc:docMk/>
            <pc:sldMk cId="3149944431" sldId="386"/>
            <ac:spMk id="8" creationId="{0C05CD84-B081-040F-DD9D-2D92F754C3F8}"/>
          </ac:spMkLst>
        </pc:spChg>
        <pc:spChg chg="add mod">
          <ac:chgData name="Talpur, Mir" userId="e2d12424-d914-4289-8994-b7f2fb10c0dd" providerId="ADAL" clId="{435C9D00-815C-4A44-A122-CC9EA4CE9615}" dt="2023-10-11T00:37:29.720" v="1277" actId="20577"/>
          <ac:spMkLst>
            <pc:docMk/>
            <pc:sldMk cId="3149944431" sldId="386"/>
            <ac:spMk id="9" creationId="{038CFE09-7B23-C103-2AB7-28F39DACD767}"/>
          </ac:spMkLst>
        </pc:spChg>
        <pc:spChg chg="add del mod">
          <ac:chgData name="Talpur, Mir" userId="e2d12424-d914-4289-8994-b7f2fb10c0dd" providerId="ADAL" clId="{435C9D00-815C-4A44-A122-CC9EA4CE9615}" dt="2023-10-11T00:33:08.659" v="1172" actId="478"/>
          <ac:spMkLst>
            <pc:docMk/>
            <pc:sldMk cId="3149944431" sldId="386"/>
            <ac:spMk id="11" creationId="{DCA43548-1D5C-9E43-D956-7FB136DDA912}"/>
          </ac:spMkLst>
        </pc:spChg>
        <pc:spChg chg="add mod">
          <ac:chgData name="Talpur, Mir" userId="e2d12424-d914-4289-8994-b7f2fb10c0dd" providerId="ADAL" clId="{435C9D00-815C-4A44-A122-CC9EA4CE9615}" dt="2023-10-11T00:36:01.750" v="1248" actId="113"/>
          <ac:spMkLst>
            <pc:docMk/>
            <pc:sldMk cId="3149944431" sldId="386"/>
            <ac:spMk id="13" creationId="{C0222B73-96BE-876D-423E-E364049F5AC3}"/>
          </ac:spMkLst>
        </pc:spChg>
        <pc:graphicFrameChg chg="add mod">
          <ac:chgData name="Talpur, Mir" userId="e2d12424-d914-4289-8994-b7f2fb10c0dd" providerId="ADAL" clId="{435C9D00-815C-4A44-A122-CC9EA4CE9615}" dt="2023-10-11T00:31:25.575" v="1139" actId="14100"/>
          <ac:graphicFrameMkLst>
            <pc:docMk/>
            <pc:sldMk cId="3149944431" sldId="386"/>
            <ac:graphicFrameMk id="7" creationId="{8BE094D0-CFDB-C084-4ABE-E3AF29949050}"/>
          </ac:graphicFrameMkLst>
        </pc:graphicFrameChg>
        <pc:graphicFrameChg chg="add del mod modGraphic">
          <ac:chgData name="Talpur, Mir" userId="e2d12424-d914-4289-8994-b7f2fb10c0dd" providerId="ADAL" clId="{435C9D00-815C-4A44-A122-CC9EA4CE9615}" dt="2023-10-11T00:31:59.765" v="1163" actId="478"/>
          <ac:graphicFrameMkLst>
            <pc:docMk/>
            <pc:sldMk cId="3149944431" sldId="386"/>
            <ac:graphicFrameMk id="10" creationId="{4B5CD202-F30B-10A3-405C-BC894879E8F0}"/>
          </ac:graphicFrameMkLst>
        </pc:graphicFrameChg>
        <pc:graphicFrameChg chg="add del mod modGraphic">
          <ac:chgData name="Talpur, Mir" userId="e2d12424-d914-4289-8994-b7f2fb10c0dd" providerId="ADAL" clId="{435C9D00-815C-4A44-A122-CC9EA4CE9615}" dt="2023-10-11T00:35:30.149" v="1238" actId="478"/>
          <ac:graphicFrameMkLst>
            <pc:docMk/>
            <pc:sldMk cId="3149944431" sldId="386"/>
            <ac:graphicFrameMk id="12" creationId="{624F585D-C75B-34D8-7F8A-E7A093EA1F2E}"/>
          </ac:graphicFrameMkLst>
        </pc:graphicFrameChg>
        <pc:picChg chg="del mod">
          <ac:chgData name="Talpur, Mir" userId="e2d12424-d914-4289-8994-b7f2fb10c0dd" providerId="ADAL" clId="{435C9D00-815C-4A44-A122-CC9EA4CE9615}" dt="2023-10-11T00:20:18.277" v="900" actId="478"/>
          <ac:picMkLst>
            <pc:docMk/>
            <pc:sldMk cId="3149944431" sldId="386"/>
            <ac:picMk id="4" creationId="{01B95D2D-ADCA-3B2C-6E5B-1EC862A3C78A}"/>
          </ac:picMkLst>
        </pc:picChg>
        <pc:picChg chg="del">
          <ac:chgData name="Talpur, Mir" userId="e2d12424-d914-4289-8994-b7f2fb10c0dd" providerId="ADAL" clId="{435C9D00-815C-4A44-A122-CC9EA4CE9615}" dt="2023-10-11T00:20:18.277" v="900" actId="478"/>
          <ac:picMkLst>
            <pc:docMk/>
            <pc:sldMk cId="3149944431" sldId="386"/>
            <ac:picMk id="5" creationId="{27EE1B1A-4776-531C-2AB2-1AF42DC07C39}"/>
          </ac:picMkLst>
        </pc:picChg>
      </pc:sldChg>
    </pc:docChg>
  </pc:docChgLst>
  <pc:docChgLst>
    <pc:chgData name="Ramlogan, Vijanti" userId="b6198583-fceb-4252-a0a8-0125723717e8" providerId="ADAL" clId="{984BDA57-88CC-4950-B1EA-7F3AC4BB5832}"/>
    <pc:docChg chg="custSel modSld">
      <pc:chgData name="Ramlogan, Vijanti" userId="b6198583-fceb-4252-a0a8-0125723717e8" providerId="ADAL" clId="{984BDA57-88CC-4950-B1EA-7F3AC4BB5832}" dt="2023-10-06T19:40:12.049" v="15"/>
      <pc:docMkLst>
        <pc:docMk/>
      </pc:docMkLst>
      <pc:sldChg chg="delCm">
        <pc:chgData name="Ramlogan, Vijanti" userId="b6198583-fceb-4252-a0a8-0125723717e8" providerId="ADAL" clId="{984BDA57-88CC-4950-B1EA-7F3AC4BB5832}" dt="2023-10-06T19:37:50.007" v="3"/>
        <pc:sldMkLst>
          <pc:docMk/>
          <pc:sldMk cId="2248285903" sldId="332"/>
        </pc:sldMkLst>
        <pc:extLst>
          <p:ext xmlns:p="http://schemas.openxmlformats.org/presentationml/2006/main" uri="{D6D511B9-2390-475A-947B-AFAB55BFBCF1}">
            <pc226:cmChg xmlns:pc226="http://schemas.microsoft.com/office/powerpoint/2022/06/main/command" chg="del">
              <pc226:chgData name="Ramlogan, Vijanti" userId="b6198583-fceb-4252-a0a8-0125723717e8" providerId="ADAL" clId="{984BDA57-88CC-4950-B1EA-7F3AC4BB5832}" dt="2023-10-06T19:37:47.960" v="2"/>
              <pc2:cmMkLst xmlns:pc2="http://schemas.microsoft.com/office/powerpoint/2019/9/main/command">
                <pc:docMk/>
                <pc:sldMk cId="2248285903" sldId="332"/>
                <pc2:cmMk id="{F918DE25-0340-4A7F-85F1-42B5C214DB3F}"/>
              </pc2:cmMkLst>
            </pc226:cmChg>
            <pc226:cmChg xmlns:pc226="http://schemas.microsoft.com/office/powerpoint/2022/06/main/command" chg="del">
              <pc226:chgData name="Ramlogan, Vijanti" userId="b6198583-fceb-4252-a0a8-0125723717e8" providerId="ADAL" clId="{984BDA57-88CC-4950-B1EA-7F3AC4BB5832}" dt="2023-10-06T19:37:50.007" v="3"/>
              <pc2:cmMkLst xmlns:pc2="http://schemas.microsoft.com/office/powerpoint/2019/9/main/command">
                <pc:docMk/>
                <pc:sldMk cId="2248285903" sldId="332"/>
                <pc2:cmMk id="{430F4499-2CFD-4A07-917D-4C7B2115673E}"/>
              </pc2:cmMkLst>
            </pc226:cmChg>
            <pc226:cmChg xmlns:pc226="http://schemas.microsoft.com/office/powerpoint/2022/06/main/command" chg="del">
              <pc226:chgData name="Ramlogan, Vijanti" userId="b6198583-fceb-4252-a0a8-0125723717e8" providerId="ADAL" clId="{984BDA57-88CC-4950-B1EA-7F3AC4BB5832}" dt="2023-10-06T19:37:45.313" v="1"/>
              <pc2:cmMkLst xmlns:pc2="http://schemas.microsoft.com/office/powerpoint/2019/9/main/command">
                <pc:docMk/>
                <pc:sldMk cId="2248285903" sldId="332"/>
                <pc2:cmMk id="{11C7ACBA-827A-4174-AB00-FCF867871E7B}"/>
              </pc2:cmMkLst>
            </pc226:cmChg>
          </p:ext>
        </pc:extLst>
      </pc:sldChg>
      <pc:sldChg chg="addSp delSp modSp mod delCm">
        <pc:chgData name="Ramlogan, Vijanti" userId="b6198583-fceb-4252-a0a8-0125723717e8" providerId="ADAL" clId="{984BDA57-88CC-4950-B1EA-7F3AC4BB5832}" dt="2023-10-06T19:40:12.049" v="15"/>
        <pc:sldMkLst>
          <pc:docMk/>
          <pc:sldMk cId="4116350133" sldId="382"/>
        </pc:sldMkLst>
        <pc:graphicFrameChg chg="del mod">
          <ac:chgData name="Ramlogan, Vijanti" userId="b6198583-fceb-4252-a0a8-0125723717e8" providerId="ADAL" clId="{984BDA57-88CC-4950-B1EA-7F3AC4BB5832}" dt="2023-10-06T19:39:00.135" v="6" actId="478"/>
          <ac:graphicFrameMkLst>
            <pc:docMk/>
            <pc:sldMk cId="4116350133" sldId="382"/>
            <ac:graphicFrameMk id="19" creationId="{F7EB9429-218E-FCC8-5CE0-6F7E85FE431A}"/>
          </ac:graphicFrameMkLst>
        </pc:graphicFrameChg>
        <pc:graphicFrameChg chg="add mod modGraphic">
          <ac:chgData name="Ramlogan, Vijanti" userId="b6198583-fceb-4252-a0a8-0125723717e8" providerId="ADAL" clId="{984BDA57-88CC-4950-B1EA-7F3AC4BB5832}" dt="2023-10-06T19:40:12.049" v="15"/>
          <ac:graphicFrameMkLst>
            <pc:docMk/>
            <pc:sldMk cId="4116350133" sldId="382"/>
            <ac:graphicFrameMk id="28" creationId="{3FE1B8FD-1219-3A83-C996-9C97D6E1E4CB}"/>
          </ac:graphicFrameMkLst>
        </pc:graphicFrameChg>
        <pc:extLst>
          <p:ext xmlns:p="http://schemas.openxmlformats.org/presentationml/2006/main" uri="{D6D511B9-2390-475A-947B-AFAB55BFBCF1}">
            <pc226:cmChg xmlns:pc226="http://schemas.microsoft.com/office/powerpoint/2022/06/main/command" chg="del">
              <pc226:chgData name="Ramlogan, Vijanti" userId="b6198583-fceb-4252-a0a8-0125723717e8" providerId="ADAL" clId="{984BDA57-88CC-4950-B1EA-7F3AC4BB5832}" dt="2023-10-06T19:37:41.297" v="0"/>
              <pc2:cmMkLst xmlns:pc2="http://schemas.microsoft.com/office/powerpoint/2019/9/main/command">
                <pc:docMk/>
                <pc:sldMk cId="4116350133" sldId="382"/>
                <pc2:cmMk id="{BB669B47-B336-48E8-B2F1-6226B0465FC4}"/>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EA4BB-731C-492A-8F07-B5BF64E07368}" type="doc">
      <dgm:prSet loTypeId="urn:microsoft.com/office/officeart/2005/8/layout/process2" loCatId="process" qsTypeId="urn:microsoft.com/office/officeart/2005/8/quickstyle/simple3" qsCatId="simple" csTypeId="urn:microsoft.com/office/officeart/2005/8/colors/accent0_2" csCatId="mainScheme" phldr="1"/>
      <dgm:spPr/>
      <dgm:t>
        <a:bodyPr/>
        <a:lstStyle/>
        <a:p>
          <a:endParaRPr lang="en-US"/>
        </a:p>
      </dgm:t>
    </dgm:pt>
    <dgm:pt modelId="{3E502140-7062-47DB-BEAA-2A8642B86D71}">
      <dgm:prSet custT="1"/>
      <dgm:spPr>
        <a:solidFill>
          <a:schemeClr val="bg1">
            <a:lumMod val="95000"/>
          </a:schemeClr>
        </a:solidFill>
      </dgm:spPr>
      <dgm:t>
        <a:bodyPr/>
        <a:lstStyle/>
        <a:p>
          <a:pPr algn="ctr"/>
          <a:r>
            <a:rPr lang="en-US" sz="1600" b="1" dirty="0">
              <a:solidFill>
                <a:srgbClr val="000000"/>
              </a:solidFill>
              <a:latin typeface="Montserrat" panose="00000500000000000000" pitchFamily="2" charset="0"/>
            </a:rPr>
            <a:t>February 2024</a:t>
          </a:r>
        </a:p>
        <a:p>
          <a:pPr algn="ctr"/>
          <a:r>
            <a:rPr lang="en-US" sz="1600" b="0" dirty="0">
              <a:solidFill>
                <a:srgbClr val="000000"/>
              </a:solidFill>
              <a:latin typeface="Montserrat" panose="00000500000000000000" pitchFamily="2" charset="0"/>
            </a:rPr>
            <a:t>Evaluation of Alternatives and Development of a Preferred SWM Strategy</a:t>
          </a:r>
          <a:endParaRPr lang="en-US" sz="1600" dirty="0">
            <a:solidFill>
              <a:srgbClr val="000000"/>
            </a:solidFill>
            <a:latin typeface="Montserrat" panose="00000500000000000000" pitchFamily="2" charset="0"/>
          </a:endParaRPr>
        </a:p>
      </dgm:t>
    </dgm:pt>
    <dgm:pt modelId="{E13DBBBB-990A-4109-98F2-8C90FD78FCCB}" type="parTrans" cxnId="{B9705AF2-EB37-45A3-9D80-27A48E3B9E22}">
      <dgm:prSet/>
      <dgm:spPr/>
      <dgm:t>
        <a:bodyPr/>
        <a:lstStyle/>
        <a:p>
          <a:endParaRPr lang="en-US" sz="1600">
            <a:solidFill>
              <a:srgbClr val="000000"/>
            </a:solidFill>
            <a:latin typeface="Montserrat" panose="00000500000000000000" pitchFamily="2" charset="0"/>
          </a:endParaRPr>
        </a:p>
      </dgm:t>
    </dgm:pt>
    <dgm:pt modelId="{0A7F1E36-DFC6-4C5F-8ADA-AEFDC5B1BAED}" type="sibTrans" cxnId="{B9705AF2-EB37-45A3-9D80-27A48E3B9E22}">
      <dgm:prSet custT="1"/>
      <dgm:spPr/>
      <dgm:t>
        <a:bodyPr/>
        <a:lstStyle/>
        <a:p>
          <a:endParaRPr lang="en-US" sz="1600">
            <a:solidFill>
              <a:srgbClr val="000000"/>
            </a:solidFill>
            <a:latin typeface="Montserrat" panose="00000500000000000000" pitchFamily="2" charset="0"/>
          </a:endParaRPr>
        </a:p>
      </dgm:t>
    </dgm:pt>
    <dgm:pt modelId="{FC3B2417-41F0-4431-8DEB-3630E24C3C98}">
      <dgm:prSet custT="1"/>
      <dgm:spPr>
        <a:solidFill>
          <a:schemeClr val="bg1">
            <a:lumMod val="95000"/>
          </a:schemeClr>
        </a:solidFill>
      </dgm:spPr>
      <dgm:t>
        <a:bodyPr/>
        <a:lstStyle/>
        <a:p>
          <a:pPr algn="ctr"/>
          <a:r>
            <a:rPr lang="en-US" sz="1600" b="1" dirty="0">
              <a:solidFill>
                <a:srgbClr val="000000"/>
              </a:solidFill>
              <a:latin typeface="Montserrat" panose="00000500000000000000" pitchFamily="2" charset="0"/>
            </a:rPr>
            <a:t>March 2024</a:t>
          </a:r>
        </a:p>
        <a:p>
          <a:pPr algn="ctr"/>
          <a:r>
            <a:rPr lang="en-US" sz="1600" b="0" dirty="0">
              <a:solidFill>
                <a:srgbClr val="000000"/>
              </a:solidFill>
              <a:latin typeface="Montserrat" panose="00000500000000000000" pitchFamily="2" charset="0"/>
            </a:rPr>
            <a:t>PIC #2 to present the Preferred Solution</a:t>
          </a:r>
        </a:p>
      </dgm:t>
    </dgm:pt>
    <dgm:pt modelId="{F01D6C6C-83DA-45AA-8DBE-D437311421FE}" type="parTrans" cxnId="{7772D5DD-44E0-4AB3-9FBB-13FCC3BC2515}">
      <dgm:prSet/>
      <dgm:spPr/>
      <dgm:t>
        <a:bodyPr/>
        <a:lstStyle/>
        <a:p>
          <a:endParaRPr lang="en-US" sz="1600">
            <a:solidFill>
              <a:srgbClr val="000000"/>
            </a:solidFill>
            <a:latin typeface="Montserrat" panose="00000500000000000000" pitchFamily="2" charset="0"/>
          </a:endParaRPr>
        </a:p>
      </dgm:t>
    </dgm:pt>
    <dgm:pt modelId="{9FE630AD-E0A2-416D-B5A5-ADE42F1752F0}" type="sibTrans" cxnId="{7772D5DD-44E0-4AB3-9FBB-13FCC3BC2515}">
      <dgm:prSet custT="1"/>
      <dgm:spPr/>
      <dgm:t>
        <a:bodyPr/>
        <a:lstStyle/>
        <a:p>
          <a:endParaRPr lang="en-US" sz="1600">
            <a:solidFill>
              <a:srgbClr val="000000"/>
            </a:solidFill>
            <a:latin typeface="Montserrat" panose="00000500000000000000" pitchFamily="2" charset="0"/>
          </a:endParaRPr>
        </a:p>
      </dgm:t>
    </dgm:pt>
    <dgm:pt modelId="{A7F75F1C-3503-47CD-9467-4DAC25130F2B}">
      <dgm:prSet custT="1"/>
      <dgm:spPr>
        <a:solidFill>
          <a:schemeClr val="bg1">
            <a:lumMod val="95000"/>
          </a:schemeClr>
        </a:solidFill>
      </dgm:spPr>
      <dgm:t>
        <a:bodyPr/>
        <a:lstStyle/>
        <a:p>
          <a:pPr algn="ctr"/>
          <a:r>
            <a:rPr lang="en-US" sz="1600" b="1">
              <a:solidFill>
                <a:srgbClr val="000000"/>
              </a:solidFill>
              <a:latin typeface="Montserrat" panose="00000500000000000000" pitchFamily="2" charset="0"/>
            </a:rPr>
            <a:t>July 2024</a:t>
          </a:r>
        </a:p>
        <a:p>
          <a:pPr algn="ctr"/>
          <a:r>
            <a:rPr lang="en-US" sz="1600">
              <a:solidFill>
                <a:srgbClr val="000000"/>
              </a:solidFill>
              <a:latin typeface="Montserrat" panose="00000500000000000000" pitchFamily="2" charset="0"/>
            </a:rPr>
            <a:t>Study Completion</a:t>
          </a:r>
        </a:p>
      </dgm:t>
    </dgm:pt>
    <dgm:pt modelId="{61DD1C6E-5093-499C-A0E9-19C4F1B5ED42}" type="parTrans" cxnId="{6D772D7A-0717-437B-BED9-BE6C6AD5B7D2}">
      <dgm:prSet/>
      <dgm:spPr/>
      <dgm:t>
        <a:bodyPr/>
        <a:lstStyle/>
        <a:p>
          <a:endParaRPr lang="en-US" sz="1600">
            <a:solidFill>
              <a:srgbClr val="000000"/>
            </a:solidFill>
            <a:latin typeface="Montserrat" panose="00000500000000000000" pitchFamily="2" charset="0"/>
          </a:endParaRPr>
        </a:p>
      </dgm:t>
    </dgm:pt>
    <dgm:pt modelId="{6DC897C9-18F7-40AE-AF83-B68625050370}" type="sibTrans" cxnId="{6D772D7A-0717-437B-BED9-BE6C6AD5B7D2}">
      <dgm:prSet/>
      <dgm:spPr/>
      <dgm:t>
        <a:bodyPr/>
        <a:lstStyle/>
        <a:p>
          <a:endParaRPr lang="en-US" sz="1600">
            <a:solidFill>
              <a:srgbClr val="000000"/>
            </a:solidFill>
            <a:latin typeface="Montserrat" panose="00000500000000000000" pitchFamily="2" charset="0"/>
          </a:endParaRPr>
        </a:p>
      </dgm:t>
    </dgm:pt>
    <dgm:pt modelId="{46E01381-5EE7-4BD3-B9B0-9D0A87931E78}" type="pres">
      <dgm:prSet presAssocID="{CD9EA4BB-731C-492A-8F07-B5BF64E07368}" presName="linearFlow" presStyleCnt="0">
        <dgm:presLayoutVars>
          <dgm:resizeHandles val="exact"/>
        </dgm:presLayoutVars>
      </dgm:prSet>
      <dgm:spPr/>
    </dgm:pt>
    <dgm:pt modelId="{13D71A6D-0A3F-45DE-A0E3-A0ECF620FD3C}" type="pres">
      <dgm:prSet presAssocID="{3E502140-7062-47DB-BEAA-2A8642B86D71}" presName="node" presStyleLbl="node1" presStyleIdx="0" presStyleCnt="3" custScaleX="164924" custScaleY="93622">
        <dgm:presLayoutVars>
          <dgm:bulletEnabled val="1"/>
        </dgm:presLayoutVars>
      </dgm:prSet>
      <dgm:spPr/>
    </dgm:pt>
    <dgm:pt modelId="{6052CB2F-E7AE-4687-BEBE-56E2AD7F16F3}" type="pres">
      <dgm:prSet presAssocID="{0A7F1E36-DFC6-4C5F-8ADA-AEFDC5B1BAED}" presName="sibTrans" presStyleLbl="sibTrans2D1" presStyleIdx="0" presStyleCnt="2"/>
      <dgm:spPr/>
    </dgm:pt>
    <dgm:pt modelId="{CCC0BBE3-A791-419B-A1A7-86BF525513E6}" type="pres">
      <dgm:prSet presAssocID="{0A7F1E36-DFC6-4C5F-8ADA-AEFDC5B1BAED}" presName="connectorText" presStyleLbl="sibTrans2D1" presStyleIdx="0" presStyleCnt="2"/>
      <dgm:spPr/>
    </dgm:pt>
    <dgm:pt modelId="{4246CEDB-7965-440C-84B5-D0B85D63B447}" type="pres">
      <dgm:prSet presAssocID="{FC3B2417-41F0-4431-8DEB-3630E24C3C98}" presName="node" presStyleLbl="node1" presStyleIdx="1" presStyleCnt="3" custScaleX="164924" custScaleY="93622">
        <dgm:presLayoutVars>
          <dgm:bulletEnabled val="1"/>
        </dgm:presLayoutVars>
      </dgm:prSet>
      <dgm:spPr/>
    </dgm:pt>
    <dgm:pt modelId="{D09B23F6-9E04-4DB4-B2B9-46712B36ACC7}" type="pres">
      <dgm:prSet presAssocID="{9FE630AD-E0A2-416D-B5A5-ADE42F1752F0}" presName="sibTrans" presStyleLbl="sibTrans2D1" presStyleIdx="1" presStyleCnt="2"/>
      <dgm:spPr/>
    </dgm:pt>
    <dgm:pt modelId="{BF0EA566-E6F0-4341-ABE0-BB846FBCF0CB}" type="pres">
      <dgm:prSet presAssocID="{9FE630AD-E0A2-416D-B5A5-ADE42F1752F0}" presName="connectorText" presStyleLbl="sibTrans2D1" presStyleIdx="1" presStyleCnt="2"/>
      <dgm:spPr/>
    </dgm:pt>
    <dgm:pt modelId="{68282242-1D53-4FEA-81DB-D4D07D513448}" type="pres">
      <dgm:prSet presAssocID="{A7F75F1C-3503-47CD-9467-4DAC25130F2B}" presName="node" presStyleLbl="node1" presStyleIdx="2" presStyleCnt="3" custScaleX="164924" custScaleY="93622">
        <dgm:presLayoutVars>
          <dgm:bulletEnabled val="1"/>
        </dgm:presLayoutVars>
      </dgm:prSet>
      <dgm:spPr/>
    </dgm:pt>
  </dgm:ptLst>
  <dgm:cxnLst>
    <dgm:cxn modelId="{E63DF203-C9E8-4BEA-A6BC-30F57C123258}" type="presOf" srcId="{A7F75F1C-3503-47CD-9467-4DAC25130F2B}" destId="{68282242-1D53-4FEA-81DB-D4D07D513448}" srcOrd="0" destOrd="0" presId="urn:microsoft.com/office/officeart/2005/8/layout/process2"/>
    <dgm:cxn modelId="{F445A94C-2DFD-44B9-A2AB-8F75617CFD4B}" type="presOf" srcId="{FC3B2417-41F0-4431-8DEB-3630E24C3C98}" destId="{4246CEDB-7965-440C-84B5-D0B85D63B447}" srcOrd="0" destOrd="0" presId="urn:microsoft.com/office/officeart/2005/8/layout/process2"/>
    <dgm:cxn modelId="{D3E92A4F-5B7D-4FD9-832B-1CAC639B95FE}" type="presOf" srcId="{0A7F1E36-DFC6-4C5F-8ADA-AEFDC5B1BAED}" destId="{6052CB2F-E7AE-4687-BEBE-56E2AD7F16F3}" srcOrd="0" destOrd="0" presId="urn:microsoft.com/office/officeart/2005/8/layout/process2"/>
    <dgm:cxn modelId="{7AFCCC55-AC96-4A9B-ADBE-98DB3BEE80D8}" type="presOf" srcId="{3E502140-7062-47DB-BEAA-2A8642B86D71}" destId="{13D71A6D-0A3F-45DE-A0E3-A0ECF620FD3C}" srcOrd="0" destOrd="0" presId="urn:microsoft.com/office/officeart/2005/8/layout/process2"/>
    <dgm:cxn modelId="{1E102B79-288C-429B-A918-B75866600269}" type="presOf" srcId="{CD9EA4BB-731C-492A-8F07-B5BF64E07368}" destId="{46E01381-5EE7-4BD3-B9B0-9D0A87931E78}" srcOrd="0" destOrd="0" presId="urn:microsoft.com/office/officeart/2005/8/layout/process2"/>
    <dgm:cxn modelId="{6D772D7A-0717-437B-BED9-BE6C6AD5B7D2}" srcId="{CD9EA4BB-731C-492A-8F07-B5BF64E07368}" destId="{A7F75F1C-3503-47CD-9467-4DAC25130F2B}" srcOrd="2" destOrd="0" parTransId="{61DD1C6E-5093-499C-A0E9-19C4F1B5ED42}" sibTransId="{6DC897C9-18F7-40AE-AF83-B68625050370}"/>
    <dgm:cxn modelId="{34696A9E-45B5-46C6-92A7-AEA8051C9E7E}" type="presOf" srcId="{9FE630AD-E0A2-416D-B5A5-ADE42F1752F0}" destId="{BF0EA566-E6F0-4341-ABE0-BB846FBCF0CB}" srcOrd="1" destOrd="0" presId="urn:microsoft.com/office/officeart/2005/8/layout/process2"/>
    <dgm:cxn modelId="{7772D5DD-44E0-4AB3-9FBB-13FCC3BC2515}" srcId="{CD9EA4BB-731C-492A-8F07-B5BF64E07368}" destId="{FC3B2417-41F0-4431-8DEB-3630E24C3C98}" srcOrd="1" destOrd="0" parTransId="{F01D6C6C-83DA-45AA-8DBE-D437311421FE}" sibTransId="{9FE630AD-E0A2-416D-B5A5-ADE42F1752F0}"/>
    <dgm:cxn modelId="{38D1B6E2-0AA4-48A4-AAD0-B5D526691A3D}" type="presOf" srcId="{0A7F1E36-DFC6-4C5F-8ADA-AEFDC5B1BAED}" destId="{CCC0BBE3-A791-419B-A1A7-86BF525513E6}" srcOrd="1" destOrd="0" presId="urn:microsoft.com/office/officeart/2005/8/layout/process2"/>
    <dgm:cxn modelId="{B9705AF2-EB37-45A3-9D80-27A48E3B9E22}" srcId="{CD9EA4BB-731C-492A-8F07-B5BF64E07368}" destId="{3E502140-7062-47DB-BEAA-2A8642B86D71}" srcOrd="0" destOrd="0" parTransId="{E13DBBBB-990A-4109-98F2-8C90FD78FCCB}" sibTransId="{0A7F1E36-DFC6-4C5F-8ADA-AEFDC5B1BAED}"/>
    <dgm:cxn modelId="{B0B021FD-1E0A-4D22-AF13-3BDED8B1585E}" type="presOf" srcId="{9FE630AD-E0A2-416D-B5A5-ADE42F1752F0}" destId="{D09B23F6-9E04-4DB4-B2B9-46712B36ACC7}" srcOrd="0" destOrd="0" presId="urn:microsoft.com/office/officeart/2005/8/layout/process2"/>
    <dgm:cxn modelId="{BA2BD1B4-9885-4AF2-9FFA-C225A859F0D7}" type="presParOf" srcId="{46E01381-5EE7-4BD3-B9B0-9D0A87931E78}" destId="{13D71A6D-0A3F-45DE-A0E3-A0ECF620FD3C}" srcOrd="0" destOrd="0" presId="urn:microsoft.com/office/officeart/2005/8/layout/process2"/>
    <dgm:cxn modelId="{3BAD7287-FE51-4E2C-AE07-82BA57BBFC33}" type="presParOf" srcId="{46E01381-5EE7-4BD3-B9B0-9D0A87931E78}" destId="{6052CB2F-E7AE-4687-BEBE-56E2AD7F16F3}" srcOrd="1" destOrd="0" presId="urn:microsoft.com/office/officeart/2005/8/layout/process2"/>
    <dgm:cxn modelId="{95D8DE7D-85C0-4A1C-8E12-BE4E98099299}" type="presParOf" srcId="{6052CB2F-E7AE-4687-BEBE-56E2AD7F16F3}" destId="{CCC0BBE3-A791-419B-A1A7-86BF525513E6}" srcOrd="0" destOrd="0" presId="urn:microsoft.com/office/officeart/2005/8/layout/process2"/>
    <dgm:cxn modelId="{B04C4BC9-6C60-4F68-A172-9523E0A5C577}" type="presParOf" srcId="{46E01381-5EE7-4BD3-B9B0-9D0A87931E78}" destId="{4246CEDB-7965-440C-84B5-D0B85D63B447}" srcOrd="2" destOrd="0" presId="urn:microsoft.com/office/officeart/2005/8/layout/process2"/>
    <dgm:cxn modelId="{E87D086B-2485-4D7C-A4A5-064024676974}" type="presParOf" srcId="{46E01381-5EE7-4BD3-B9B0-9D0A87931E78}" destId="{D09B23F6-9E04-4DB4-B2B9-46712B36ACC7}" srcOrd="3" destOrd="0" presId="urn:microsoft.com/office/officeart/2005/8/layout/process2"/>
    <dgm:cxn modelId="{13120494-2CC5-4211-B812-65659276DB8D}" type="presParOf" srcId="{D09B23F6-9E04-4DB4-B2B9-46712B36ACC7}" destId="{BF0EA566-E6F0-4341-ABE0-BB846FBCF0CB}" srcOrd="0" destOrd="0" presId="urn:microsoft.com/office/officeart/2005/8/layout/process2"/>
    <dgm:cxn modelId="{28BD9B43-97AC-4474-8EEF-BAA0C37BD819}" type="presParOf" srcId="{46E01381-5EE7-4BD3-B9B0-9D0A87931E78}" destId="{68282242-1D53-4FEA-81DB-D4D07D513448}"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71A6D-0A3F-45DE-A0E3-A0ECF620FD3C}">
      <dsp:nvSpPr>
        <dsp:cNvPr id="0" name=""/>
        <dsp:cNvSpPr/>
      </dsp:nvSpPr>
      <dsp:spPr>
        <a:xfrm>
          <a:off x="545351" y="3380"/>
          <a:ext cx="5040128" cy="715279"/>
        </a:xfrm>
        <a:prstGeom prst="roundRect">
          <a:avLst>
            <a:gd name="adj" fmla="val 10000"/>
          </a:avLst>
        </a:prstGeom>
        <a:solidFill>
          <a:schemeClr val="bg1">
            <a:lumMod val="9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Montserrat" panose="00000500000000000000" pitchFamily="2" charset="0"/>
            </a:rPr>
            <a:t>February 2024</a:t>
          </a:r>
        </a:p>
        <a:p>
          <a:pPr marL="0" lvl="0" indent="0" algn="ctr" defTabSz="711200">
            <a:lnSpc>
              <a:spcPct val="90000"/>
            </a:lnSpc>
            <a:spcBef>
              <a:spcPct val="0"/>
            </a:spcBef>
            <a:spcAft>
              <a:spcPct val="35000"/>
            </a:spcAft>
            <a:buNone/>
          </a:pPr>
          <a:r>
            <a:rPr lang="en-US" sz="1600" b="0" kern="1200" dirty="0">
              <a:solidFill>
                <a:srgbClr val="000000"/>
              </a:solidFill>
              <a:latin typeface="Montserrat" panose="00000500000000000000" pitchFamily="2" charset="0"/>
            </a:rPr>
            <a:t>Evaluation of Alternatives and Development of a Preferred SWM Strategy</a:t>
          </a:r>
          <a:endParaRPr lang="en-US" sz="1600" kern="1200" dirty="0">
            <a:solidFill>
              <a:srgbClr val="000000"/>
            </a:solidFill>
            <a:latin typeface="Montserrat" panose="00000500000000000000" pitchFamily="2" charset="0"/>
          </a:endParaRPr>
        </a:p>
      </dsp:txBody>
      <dsp:txXfrm>
        <a:off x="566301" y="24330"/>
        <a:ext cx="4998228" cy="673379"/>
      </dsp:txXfrm>
    </dsp:sp>
    <dsp:sp modelId="{6052CB2F-E7AE-4687-BEBE-56E2AD7F16F3}">
      <dsp:nvSpPr>
        <dsp:cNvPr id="0" name=""/>
        <dsp:cNvSpPr/>
      </dsp:nvSpPr>
      <dsp:spPr>
        <a:xfrm rot="5400000">
          <a:off x="2922164" y="737759"/>
          <a:ext cx="286502" cy="343803"/>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rgbClr val="000000"/>
            </a:solidFill>
            <a:latin typeface="Montserrat" panose="00000500000000000000" pitchFamily="2" charset="0"/>
          </a:endParaRPr>
        </a:p>
      </dsp:txBody>
      <dsp:txXfrm rot="-5400000">
        <a:off x="2962275" y="766410"/>
        <a:ext cx="206281" cy="200551"/>
      </dsp:txXfrm>
    </dsp:sp>
    <dsp:sp modelId="{4246CEDB-7965-440C-84B5-D0B85D63B447}">
      <dsp:nvSpPr>
        <dsp:cNvPr id="0" name=""/>
        <dsp:cNvSpPr/>
      </dsp:nvSpPr>
      <dsp:spPr>
        <a:xfrm>
          <a:off x="545351" y="1100663"/>
          <a:ext cx="5040128" cy="715279"/>
        </a:xfrm>
        <a:prstGeom prst="roundRect">
          <a:avLst>
            <a:gd name="adj" fmla="val 10000"/>
          </a:avLst>
        </a:prstGeom>
        <a:solidFill>
          <a:schemeClr val="bg1">
            <a:lumMod val="9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Montserrat" panose="00000500000000000000" pitchFamily="2" charset="0"/>
            </a:rPr>
            <a:t>March 2024</a:t>
          </a:r>
        </a:p>
        <a:p>
          <a:pPr marL="0" lvl="0" indent="0" algn="ctr" defTabSz="711200">
            <a:lnSpc>
              <a:spcPct val="90000"/>
            </a:lnSpc>
            <a:spcBef>
              <a:spcPct val="0"/>
            </a:spcBef>
            <a:spcAft>
              <a:spcPct val="35000"/>
            </a:spcAft>
            <a:buNone/>
          </a:pPr>
          <a:r>
            <a:rPr lang="en-US" sz="1600" b="0" kern="1200" dirty="0">
              <a:solidFill>
                <a:srgbClr val="000000"/>
              </a:solidFill>
              <a:latin typeface="Montserrat" panose="00000500000000000000" pitchFamily="2" charset="0"/>
            </a:rPr>
            <a:t>PIC #2 to present the Preferred Solution</a:t>
          </a:r>
        </a:p>
      </dsp:txBody>
      <dsp:txXfrm>
        <a:off x="566301" y="1121613"/>
        <a:ext cx="4998228" cy="673379"/>
      </dsp:txXfrm>
    </dsp:sp>
    <dsp:sp modelId="{D09B23F6-9E04-4DB4-B2B9-46712B36ACC7}">
      <dsp:nvSpPr>
        <dsp:cNvPr id="0" name=""/>
        <dsp:cNvSpPr/>
      </dsp:nvSpPr>
      <dsp:spPr>
        <a:xfrm rot="5400000">
          <a:off x="2922164" y="1835042"/>
          <a:ext cx="286502" cy="343803"/>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rgbClr val="000000"/>
            </a:solidFill>
            <a:latin typeface="Montserrat" panose="00000500000000000000" pitchFamily="2" charset="0"/>
          </a:endParaRPr>
        </a:p>
      </dsp:txBody>
      <dsp:txXfrm rot="-5400000">
        <a:off x="2962275" y="1863693"/>
        <a:ext cx="206281" cy="200551"/>
      </dsp:txXfrm>
    </dsp:sp>
    <dsp:sp modelId="{68282242-1D53-4FEA-81DB-D4D07D513448}">
      <dsp:nvSpPr>
        <dsp:cNvPr id="0" name=""/>
        <dsp:cNvSpPr/>
      </dsp:nvSpPr>
      <dsp:spPr>
        <a:xfrm>
          <a:off x="545351" y="2197946"/>
          <a:ext cx="5040128" cy="715279"/>
        </a:xfrm>
        <a:prstGeom prst="roundRect">
          <a:avLst>
            <a:gd name="adj" fmla="val 10000"/>
          </a:avLst>
        </a:prstGeom>
        <a:solidFill>
          <a:schemeClr val="bg1">
            <a:lumMod val="9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000000"/>
              </a:solidFill>
              <a:latin typeface="Montserrat" panose="00000500000000000000" pitchFamily="2" charset="0"/>
            </a:rPr>
            <a:t>July 2024</a:t>
          </a:r>
        </a:p>
        <a:p>
          <a:pPr marL="0" lvl="0" indent="0" algn="ctr" defTabSz="711200">
            <a:lnSpc>
              <a:spcPct val="90000"/>
            </a:lnSpc>
            <a:spcBef>
              <a:spcPct val="0"/>
            </a:spcBef>
            <a:spcAft>
              <a:spcPct val="35000"/>
            </a:spcAft>
            <a:buNone/>
          </a:pPr>
          <a:r>
            <a:rPr lang="en-US" sz="1600" kern="1200">
              <a:solidFill>
                <a:srgbClr val="000000"/>
              </a:solidFill>
              <a:latin typeface="Montserrat" panose="00000500000000000000" pitchFamily="2" charset="0"/>
            </a:rPr>
            <a:t>Study Completion</a:t>
          </a:r>
        </a:p>
      </dsp:txBody>
      <dsp:txXfrm>
        <a:off x="566301" y="2218896"/>
        <a:ext cx="4998228" cy="67337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ED728C-49AD-4D69-BB5D-3B31897CD2A8}" type="datetimeFigureOut">
              <a:rPr lang="en-US" smtClean="0"/>
              <a:t>10/10/2023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9E9193-B337-4E1F-A788-4C0EEA4B41D0}" type="slidenum">
              <a:rPr lang="en-US" smtClean="0"/>
              <a:t>‹#›</a:t>
            </a:fld>
            <a:endParaRPr lang="en-US" dirty="0"/>
          </a:p>
        </p:txBody>
      </p:sp>
    </p:spTree>
    <p:extLst>
      <p:ext uri="{BB962C8B-B14F-4D97-AF65-F5344CB8AC3E}">
        <p14:creationId xmlns:p14="http://schemas.microsoft.com/office/powerpoint/2010/main" val="3635726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CF385-4583-448F-8705-34129DF5B2C4}" type="datetimeFigureOut">
              <a:rPr lang="en-US" smtClean="0"/>
              <a:t>10/10/2023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B2A13-6495-4AD3-9924-78B841E5777F}" type="slidenum">
              <a:rPr lang="en-US" smtClean="0"/>
              <a:t>‹#›</a:t>
            </a:fld>
            <a:endParaRPr lang="en-US" dirty="0"/>
          </a:p>
        </p:txBody>
      </p:sp>
    </p:spTree>
    <p:extLst>
      <p:ext uri="{BB962C8B-B14F-4D97-AF65-F5344CB8AC3E}">
        <p14:creationId xmlns:p14="http://schemas.microsoft.com/office/powerpoint/2010/main" val="3236884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 2 Images v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D0A4D8-26FE-934D-B2CF-D19103D592A8}"/>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Montserrat" pitchFamily="2" charset="77"/>
            </a:endParaRPr>
          </a:p>
        </p:txBody>
      </p:sp>
      <p:sp>
        <p:nvSpPr>
          <p:cNvPr id="8" name="Picture Placeholder 29">
            <a:extLst>
              <a:ext uri="{FF2B5EF4-FFF2-40B4-BE49-F238E27FC236}">
                <a16:creationId xmlns:a16="http://schemas.microsoft.com/office/drawing/2014/main" id="{11903149-E037-C443-952F-3BF3D57207FF}"/>
              </a:ext>
            </a:extLst>
          </p:cNvPr>
          <p:cNvSpPr>
            <a:spLocks noGrp="1"/>
          </p:cNvSpPr>
          <p:nvPr>
            <p:ph type="pic" sz="quarter" idx="25" hasCustomPrompt="1"/>
          </p:nvPr>
        </p:nvSpPr>
        <p:spPr>
          <a:xfrm>
            <a:off x="699" y="0"/>
            <a:ext cx="12190602"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6096000" y="2106079"/>
            <a:ext cx="6096000" cy="47519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1774825" y="2120486"/>
            <a:ext cx="4051209" cy="2818459"/>
          </a:xfrm>
        </p:spPr>
        <p:txBody>
          <a:bodyPr anchor="t">
            <a:normAutofit/>
          </a:bodyPr>
          <a:lstStyle>
            <a:lvl1pPr>
              <a:defRPr sz="4400" b="1" i="0">
                <a:solidFill>
                  <a:schemeClr val="tx1"/>
                </a:solidFill>
                <a:latin typeface="Montserrat" pitchFamily="2" charset="77"/>
              </a:defRPr>
            </a:lvl1pPr>
          </a:lstStyle>
          <a:p>
            <a:r>
              <a:rPr lang="en-CA" noProof="0"/>
              <a:t>Insert presentation title here</a:t>
            </a:r>
          </a:p>
        </p:txBody>
      </p:sp>
      <p:sp>
        <p:nvSpPr>
          <p:cNvPr id="16" name="Sous-titre 2">
            <a:extLst>
              <a:ext uri="{FF2B5EF4-FFF2-40B4-BE49-F238E27FC236}">
                <a16:creationId xmlns:a16="http://schemas.microsoft.com/office/drawing/2014/main" id="{E8A38392-795E-D840-BD2D-E077C72164A6}"/>
              </a:ext>
            </a:extLst>
          </p:cNvPr>
          <p:cNvSpPr>
            <a:spLocks noGrp="1"/>
          </p:cNvSpPr>
          <p:nvPr>
            <p:ph type="subTitle" idx="1" hasCustomPrompt="1"/>
          </p:nvPr>
        </p:nvSpPr>
        <p:spPr>
          <a:xfrm>
            <a:off x="1774798" y="5144015"/>
            <a:ext cx="4051236" cy="948810"/>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9" name="Espace réservé de la date 20">
            <a:extLst>
              <a:ext uri="{FF2B5EF4-FFF2-40B4-BE49-F238E27FC236}">
                <a16:creationId xmlns:a16="http://schemas.microsoft.com/office/drawing/2014/main" id="{9F04BAC4-8BE3-E347-8926-ECCBB391CFA8}"/>
              </a:ext>
            </a:extLst>
          </p:cNvPr>
          <p:cNvSpPr>
            <a:spLocks noGrp="1"/>
          </p:cNvSpPr>
          <p:nvPr>
            <p:ph type="dt" sz="half" idx="2"/>
          </p:nvPr>
        </p:nvSpPr>
        <p:spPr>
          <a:xfrm>
            <a:off x="1774825" y="6103886"/>
            <a:ext cx="4051209" cy="312789"/>
          </a:xfrm>
          <a:prstGeom prst="rect">
            <a:avLst/>
          </a:prstGeom>
        </p:spPr>
        <p:txBody>
          <a:bodyPr vert="horz" lIns="91440" tIns="45720" rIns="91440" bIns="45720" rtlCol="0" anchor="ctr"/>
          <a:lstStyle>
            <a:lvl1pPr algn="l">
              <a:defRPr sz="1000">
                <a:solidFill>
                  <a:schemeClr val="tx2"/>
                </a:solidFill>
                <a:latin typeface="Gentium Basic" panose="02000503060000020004" pitchFamily="2" charset="77"/>
              </a:defRPr>
            </a:lvl1pPr>
          </a:lstStyle>
          <a:p>
            <a:endParaRPr lang="en-CA" noProof="0" dirty="0">
              <a:latin typeface="Gentium Basic" panose="02000503060000020004" pitchFamily="2" charset="77"/>
            </a:endParaRPr>
          </a:p>
        </p:txBody>
      </p:sp>
      <p:pic>
        <p:nvPicPr>
          <p:cNvPr id="2" name="Graphique 10">
            <a:extLst>
              <a:ext uri="{FF2B5EF4-FFF2-40B4-BE49-F238E27FC236}">
                <a16:creationId xmlns:a16="http://schemas.microsoft.com/office/drawing/2014/main" id="{6AF78D3B-DA1B-AF30-D8A4-1ED858201EA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23861" y="332482"/>
            <a:ext cx="766848" cy="365125"/>
          </a:xfrm>
          <a:prstGeom prst="rect">
            <a:avLst/>
          </a:prstGeom>
        </p:spPr>
      </p:pic>
      <p:pic>
        <p:nvPicPr>
          <p:cNvPr id="4" name="Picture 3">
            <a:extLst>
              <a:ext uri="{FF2B5EF4-FFF2-40B4-BE49-F238E27FC236}">
                <a16:creationId xmlns:a16="http://schemas.microsoft.com/office/drawing/2014/main" id="{8B65AC9B-34C7-EEFC-E780-F29119F916A8}"/>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9833" y="91987"/>
            <a:ext cx="682510" cy="674480"/>
          </a:xfrm>
          <a:prstGeom prst="rect">
            <a:avLst/>
          </a:prstGeom>
        </p:spPr>
      </p:pic>
    </p:spTree>
    <p:extLst>
      <p:ext uri="{BB962C8B-B14F-4D97-AF65-F5344CB8AC3E}">
        <p14:creationId xmlns:p14="http://schemas.microsoft.com/office/powerpoint/2010/main" val="37438149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Two Column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8"/>
            <a:ext cx="4068611" cy="863600"/>
          </a:xfrm>
          <a:prstGeom prst="rect">
            <a:avLst/>
          </a:prstGeom>
        </p:spPr>
        <p:txBody>
          <a:bodyPr anchor="t" anchorCtr="0"/>
          <a:lstStyle>
            <a:lvl1pPr>
              <a:lnSpc>
                <a:spcPct val="100000"/>
              </a:lnSpc>
              <a:defRPr>
                <a:solidFill>
                  <a:schemeClr val="tx1"/>
                </a:solidFill>
                <a:latin typeface="Montserrat" pitchFamily="2" charset="77"/>
              </a:defRPr>
            </a:lvl1pPr>
          </a:lstStyle>
          <a:p>
            <a:r>
              <a:rPr lang="en-CA" noProof="1"/>
              <a:t>Insert slide title here</a:t>
            </a:r>
          </a:p>
        </p:txBody>
      </p:sp>
      <p:cxnSp>
        <p:nvCxnSpPr>
          <p:cNvPr id="8" name="Connecteur droit 7">
            <a:extLst>
              <a:ext uri="{FF2B5EF4-FFF2-40B4-BE49-F238E27FC236}">
                <a16:creationId xmlns:a16="http://schemas.microsoft.com/office/drawing/2014/main" id="{ADE54276-F1B0-144F-B43C-0076C18566CB}"/>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1" name="Espace réservé du contenu 5">
            <a:extLst>
              <a:ext uri="{FF2B5EF4-FFF2-40B4-BE49-F238E27FC236}">
                <a16:creationId xmlns:a16="http://schemas.microsoft.com/office/drawing/2014/main" id="{B5ECB981-2C83-4445-94A1-7C94BA64E199}"/>
              </a:ext>
            </a:extLst>
          </p:cNvPr>
          <p:cNvSpPr>
            <a:spLocks noGrp="1"/>
          </p:cNvSpPr>
          <p:nvPr>
            <p:ph sz="quarter" idx="14" hasCustomPrompt="1"/>
          </p:nvPr>
        </p:nvSpPr>
        <p:spPr>
          <a:xfrm>
            <a:off x="1774825" y="3286126"/>
            <a:ext cx="4068607" cy="2806700"/>
          </a:xfrm>
        </p:spPr>
        <p:txBody>
          <a:bodyPr anchor="t">
            <a:normAutofit/>
          </a:bodyPr>
          <a:lstStyle>
            <a:lvl1pPr marL="11113" indent="-11113">
              <a:lnSpc>
                <a:spcPct val="150000"/>
              </a:lnSpc>
              <a:buNone/>
              <a:tabLst/>
              <a:defRPr sz="1600"/>
            </a:lvl1pPr>
            <a:lvl2pPr>
              <a:buNone/>
              <a:defRPr/>
            </a:lvl2pPr>
            <a:lvl3pPr>
              <a:buNone/>
              <a:defRPr/>
            </a:lvl3pPr>
            <a:lvl4pPr>
              <a:buNone/>
              <a:defRPr/>
            </a:lvl4pPr>
            <a:lvl5pPr>
              <a:buNone/>
              <a:defRPr/>
            </a:lvl5pPr>
          </a:lstStyle>
          <a:p>
            <a:pPr lvl="0"/>
            <a:r>
              <a:rPr lang="en-CA" noProof="1"/>
              <a:t>Insert slide content here</a:t>
            </a:r>
          </a:p>
        </p:txBody>
      </p:sp>
      <p:sp>
        <p:nvSpPr>
          <p:cNvPr id="12" name="Espace réservé du contenu 5">
            <a:extLst>
              <a:ext uri="{FF2B5EF4-FFF2-40B4-BE49-F238E27FC236}">
                <a16:creationId xmlns:a16="http://schemas.microsoft.com/office/drawing/2014/main" id="{75F8C928-C01B-314F-A058-0D4CAC19A0DD}"/>
              </a:ext>
            </a:extLst>
          </p:cNvPr>
          <p:cNvSpPr>
            <a:spLocks noGrp="1"/>
          </p:cNvSpPr>
          <p:nvPr>
            <p:ph sz="quarter" idx="15" hasCustomPrompt="1"/>
          </p:nvPr>
        </p:nvSpPr>
        <p:spPr>
          <a:xfrm>
            <a:off x="6096000" y="765176"/>
            <a:ext cx="4571999" cy="5327650"/>
          </a:xfrm>
        </p:spPr>
        <p:txBody>
          <a:bodyPr>
            <a:normAutofit/>
          </a:bodyPr>
          <a:lstStyle>
            <a:lvl1pPr marL="11113" indent="-11113">
              <a:buNone/>
              <a:tabLst/>
              <a:defRPr sz="1600">
                <a:solidFill>
                  <a:srgbClr val="000000"/>
                </a:solidFill>
              </a:defRPr>
            </a:lvl1pPr>
            <a:lvl2pPr>
              <a:buNone/>
              <a:defRPr/>
            </a:lvl2pPr>
            <a:lvl3pPr>
              <a:buNone/>
              <a:defRPr/>
            </a:lvl3pPr>
            <a:lvl4pPr>
              <a:buNone/>
              <a:defRPr/>
            </a:lvl4pPr>
            <a:lvl5pPr>
              <a:buNone/>
              <a:defRPr/>
            </a:lvl5pPr>
          </a:lstStyle>
          <a:p>
            <a:pPr lvl="0"/>
            <a:r>
              <a:rPr lang="en-CA" noProof="1"/>
              <a:t>Insert slide content here</a:t>
            </a:r>
          </a:p>
        </p:txBody>
      </p:sp>
      <p:sp>
        <p:nvSpPr>
          <p:cNvPr id="14" name="Sous-titre 2">
            <a:extLst>
              <a:ext uri="{FF2B5EF4-FFF2-40B4-BE49-F238E27FC236}">
                <a16:creationId xmlns:a16="http://schemas.microsoft.com/office/drawing/2014/main" id="{7A14EFBA-6D1F-F240-BE05-A767E8826B50}"/>
              </a:ext>
            </a:extLst>
          </p:cNvPr>
          <p:cNvSpPr>
            <a:spLocks noGrp="1"/>
          </p:cNvSpPr>
          <p:nvPr>
            <p:ph type="subTitle" idx="1" hasCustomPrompt="1"/>
          </p:nvPr>
        </p:nvSpPr>
        <p:spPr>
          <a:xfrm>
            <a:off x="1886680" y="763668"/>
            <a:ext cx="914878"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1"/>
              <a:t>Section name</a:t>
            </a:r>
          </a:p>
        </p:txBody>
      </p:sp>
    </p:spTree>
    <p:extLst>
      <p:ext uri="{BB962C8B-B14F-4D97-AF65-F5344CB8AC3E}">
        <p14:creationId xmlns:p14="http://schemas.microsoft.com/office/powerpoint/2010/main" val="3467323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e Column + Small Image v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8835"/>
            <a:ext cx="4317993" cy="858253"/>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774699"/>
            <a:ext cx="4548184" cy="608330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11" name="Espace réservé du contenu 5">
            <a:extLst>
              <a:ext uri="{FF2B5EF4-FFF2-40B4-BE49-F238E27FC236}">
                <a16:creationId xmlns:a16="http://schemas.microsoft.com/office/drawing/2014/main" id="{D4536752-7F81-AB4C-923E-4D75B574636A}"/>
              </a:ext>
            </a:extLst>
          </p:cNvPr>
          <p:cNvSpPr>
            <a:spLocks noGrp="1"/>
          </p:cNvSpPr>
          <p:nvPr>
            <p:ph sz="quarter" idx="14" hasCustomPrompt="1"/>
          </p:nvPr>
        </p:nvSpPr>
        <p:spPr>
          <a:xfrm>
            <a:off x="1774825" y="3286125"/>
            <a:ext cx="4317993" cy="2806700"/>
          </a:xfrm>
        </p:spPr>
        <p:txBody>
          <a:bodyPr anchor="t">
            <a:normAutofit/>
          </a:bodyPr>
          <a:lstStyle>
            <a:lvl1pPr marL="11113" indent="-11113">
              <a:lnSpc>
                <a:spcPct val="150000"/>
              </a:lnSpc>
              <a:buNone/>
              <a:tabLst/>
              <a:defRPr sz="1600"/>
            </a:lvl1pPr>
            <a:lvl2pPr>
              <a:buNone/>
              <a:defRPr/>
            </a:lvl2pPr>
            <a:lvl3pPr>
              <a:buNone/>
              <a:defRPr/>
            </a:lvl3pPr>
            <a:lvl4pPr>
              <a:buNone/>
              <a:defRPr/>
            </a:lvl4pPr>
            <a:lvl5pPr>
              <a:buNone/>
              <a:defRPr/>
            </a:lvl5pPr>
          </a:lstStyle>
          <a:p>
            <a:pPr lvl="0"/>
            <a:r>
              <a:rPr lang="en-CA" noProof="0"/>
              <a:t>Insert slide content here</a:t>
            </a:r>
          </a:p>
        </p:txBody>
      </p:sp>
      <p:sp>
        <p:nvSpPr>
          <p:cNvPr id="10" name="Sous-titre 2">
            <a:extLst>
              <a:ext uri="{FF2B5EF4-FFF2-40B4-BE49-F238E27FC236}">
                <a16:creationId xmlns:a16="http://schemas.microsoft.com/office/drawing/2014/main" id="{F748347B-9426-014E-A408-8ECA181983AB}"/>
              </a:ext>
            </a:extLst>
          </p:cNvPr>
          <p:cNvSpPr>
            <a:spLocks noGrp="1"/>
          </p:cNvSpPr>
          <p:nvPr>
            <p:ph type="subTitle" idx="1" hasCustomPrompt="1"/>
          </p:nvPr>
        </p:nvSpPr>
        <p:spPr>
          <a:xfrm>
            <a:off x="1886679" y="767845"/>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Tree>
    <p:extLst>
      <p:ext uri="{BB962C8B-B14F-4D97-AF65-F5344CB8AC3E}">
        <p14:creationId xmlns:p14="http://schemas.microsoft.com/office/powerpoint/2010/main" val="37927400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ne Column + Small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8"/>
            <a:ext cx="5868988" cy="863600"/>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2" y="765175"/>
            <a:ext cx="30479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10" name="Espace réservé du contenu 5">
            <a:extLst>
              <a:ext uri="{FF2B5EF4-FFF2-40B4-BE49-F238E27FC236}">
                <a16:creationId xmlns:a16="http://schemas.microsoft.com/office/drawing/2014/main" id="{9BF21FE6-BD4D-BA40-B273-BEE5A686673A}"/>
              </a:ext>
            </a:extLst>
          </p:cNvPr>
          <p:cNvSpPr>
            <a:spLocks noGrp="1"/>
          </p:cNvSpPr>
          <p:nvPr>
            <p:ph sz="quarter" idx="14" hasCustomPrompt="1"/>
          </p:nvPr>
        </p:nvSpPr>
        <p:spPr>
          <a:xfrm>
            <a:off x="1774826" y="3284538"/>
            <a:ext cx="5868988" cy="2808288"/>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en-CA" noProof="0"/>
              <a:t>Insert slide content here</a:t>
            </a:r>
          </a:p>
        </p:txBody>
      </p:sp>
      <p:sp>
        <p:nvSpPr>
          <p:cNvPr id="12" name="Sous-titre 2">
            <a:extLst>
              <a:ext uri="{FF2B5EF4-FFF2-40B4-BE49-F238E27FC236}">
                <a16:creationId xmlns:a16="http://schemas.microsoft.com/office/drawing/2014/main" id="{1A6EE9C5-7D34-5743-AA48-28F9C6327113}"/>
              </a:ext>
            </a:extLst>
          </p:cNvPr>
          <p:cNvSpPr>
            <a:spLocks noGrp="1"/>
          </p:cNvSpPr>
          <p:nvPr>
            <p:ph type="subTitle" idx="1" hasCustomPrompt="1"/>
          </p:nvPr>
        </p:nvSpPr>
        <p:spPr>
          <a:xfrm>
            <a:off x="1886680" y="767216"/>
            <a:ext cx="921368"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Tree>
    <p:extLst>
      <p:ext uri="{BB962C8B-B14F-4D97-AF65-F5344CB8AC3E}">
        <p14:creationId xmlns:p14="http://schemas.microsoft.com/office/powerpoint/2010/main" val="10521445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Columns + Small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33" y="1233488"/>
            <a:ext cx="5868980" cy="863600"/>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cxnSp>
        <p:nvCxnSpPr>
          <p:cNvPr id="6" name="Connecteur droit 5">
            <a:extLst>
              <a:ext uri="{FF2B5EF4-FFF2-40B4-BE49-F238E27FC236}">
                <a16:creationId xmlns:a16="http://schemas.microsoft.com/office/drawing/2014/main" id="{CD7DDED3-1DAE-8E49-971B-21E395DCFE10}"/>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Espace réservé du contenu 5">
            <a:extLst>
              <a:ext uri="{FF2B5EF4-FFF2-40B4-BE49-F238E27FC236}">
                <a16:creationId xmlns:a16="http://schemas.microsoft.com/office/drawing/2014/main" id="{A7B7CCA2-57AA-0C45-B16A-843A62AE92F4}"/>
              </a:ext>
            </a:extLst>
          </p:cNvPr>
          <p:cNvSpPr>
            <a:spLocks noGrp="1"/>
          </p:cNvSpPr>
          <p:nvPr>
            <p:ph sz="quarter" idx="14" hasCustomPrompt="1"/>
          </p:nvPr>
        </p:nvSpPr>
        <p:spPr>
          <a:xfrm>
            <a:off x="1774824" y="3284539"/>
            <a:ext cx="4571545" cy="2817056"/>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en-CA" noProof="0"/>
              <a:t>Insert slide content here</a:t>
            </a:r>
          </a:p>
        </p:txBody>
      </p:sp>
      <p:sp>
        <p:nvSpPr>
          <p:cNvPr id="12" name="Sous-titre 2">
            <a:extLst>
              <a:ext uri="{FF2B5EF4-FFF2-40B4-BE49-F238E27FC236}">
                <a16:creationId xmlns:a16="http://schemas.microsoft.com/office/drawing/2014/main" id="{3977DC59-BAC1-824C-94F7-D5EF1CA6DFF6}"/>
              </a:ext>
            </a:extLst>
          </p:cNvPr>
          <p:cNvSpPr>
            <a:spLocks noGrp="1"/>
          </p:cNvSpPr>
          <p:nvPr>
            <p:ph type="subTitle" idx="1" hasCustomPrompt="1"/>
          </p:nvPr>
        </p:nvSpPr>
        <p:spPr>
          <a:xfrm>
            <a:off x="1886680" y="754899"/>
            <a:ext cx="90191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9" name="Espace réservé du contenu 5">
            <a:extLst>
              <a:ext uri="{FF2B5EF4-FFF2-40B4-BE49-F238E27FC236}">
                <a16:creationId xmlns:a16="http://schemas.microsoft.com/office/drawing/2014/main" id="{48B7F111-0A58-2046-9EF2-BF4F50A0E9BD}"/>
              </a:ext>
            </a:extLst>
          </p:cNvPr>
          <p:cNvSpPr>
            <a:spLocks noGrp="1"/>
          </p:cNvSpPr>
          <p:nvPr>
            <p:ph sz="quarter" idx="17" hasCustomPrompt="1"/>
          </p:nvPr>
        </p:nvSpPr>
        <p:spPr>
          <a:xfrm>
            <a:off x="6597192" y="3284539"/>
            <a:ext cx="4066841" cy="2817056"/>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en-CA" noProof="0"/>
              <a:t>Insert slide content here</a:t>
            </a:r>
          </a:p>
        </p:txBody>
      </p:sp>
    </p:spTree>
    <p:extLst>
      <p:ext uri="{BB962C8B-B14F-4D97-AF65-F5344CB8AC3E}">
        <p14:creationId xmlns:p14="http://schemas.microsoft.com/office/powerpoint/2010/main" val="2062157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Columns + Sma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B740-90C4-4A97-843A-E3B6F9E630DD}"/>
              </a:ext>
            </a:extLst>
          </p:cNvPr>
          <p:cNvSpPr>
            <a:spLocks noGrp="1"/>
          </p:cNvSpPr>
          <p:nvPr>
            <p:ph type="title" hasCustomPrompt="1"/>
          </p:nvPr>
        </p:nvSpPr>
        <p:spPr>
          <a:xfrm>
            <a:off x="1774824" y="1233488"/>
            <a:ext cx="5868989" cy="863600"/>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2" name="Sous-titre 2">
            <a:extLst>
              <a:ext uri="{FF2B5EF4-FFF2-40B4-BE49-F238E27FC236}">
                <a16:creationId xmlns:a16="http://schemas.microsoft.com/office/drawing/2014/main" id="{25642B63-DEB9-2742-A6A7-C9CE2321A89D}"/>
              </a:ext>
            </a:extLst>
          </p:cNvPr>
          <p:cNvSpPr>
            <a:spLocks noGrp="1"/>
          </p:cNvSpPr>
          <p:nvPr>
            <p:ph type="subTitle" idx="1" hasCustomPrompt="1"/>
          </p:nvPr>
        </p:nvSpPr>
        <p:spPr>
          <a:xfrm>
            <a:off x="1882775" y="748817"/>
            <a:ext cx="912306"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837" y="3284538"/>
            <a:ext cx="2700275" cy="2806263"/>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en-CA" noProof="0"/>
              <a:t>Insert slide content here</a:t>
            </a:r>
          </a:p>
        </p:txBody>
      </p:sp>
      <p:sp>
        <p:nvSpPr>
          <p:cNvPr id="18" name="Espace réservé du contenu 5">
            <a:extLst>
              <a:ext uri="{FF2B5EF4-FFF2-40B4-BE49-F238E27FC236}">
                <a16:creationId xmlns:a16="http://schemas.microsoft.com/office/drawing/2014/main" id="{D7207EEA-071F-A143-8135-5970FB62E6A4}"/>
              </a:ext>
            </a:extLst>
          </p:cNvPr>
          <p:cNvSpPr>
            <a:spLocks noGrp="1"/>
          </p:cNvSpPr>
          <p:nvPr>
            <p:ph sz="quarter" idx="23" hasCustomPrompt="1"/>
          </p:nvPr>
        </p:nvSpPr>
        <p:spPr>
          <a:xfrm>
            <a:off x="4977241" y="3284538"/>
            <a:ext cx="2700275" cy="2806263"/>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en-CA" noProof="0"/>
              <a:t>Insert slide content here</a:t>
            </a:r>
          </a:p>
        </p:txBody>
      </p:sp>
      <p:sp>
        <p:nvSpPr>
          <p:cNvPr id="20" name="Espace réservé du contenu 5">
            <a:extLst>
              <a:ext uri="{FF2B5EF4-FFF2-40B4-BE49-F238E27FC236}">
                <a16:creationId xmlns:a16="http://schemas.microsoft.com/office/drawing/2014/main" id="{FA20CD20-89EF-D64C-8B4F-E4C296865351}"/>
              </a:ext>
            </a:extLst>
          </p:cNvPr>
          <p:cNvSpPr>
            <a:spLocks noGrp="1"/>
          </p:cNvSpPr>
          <p:nvPr>
            <p:ph sz="quarter" idx="25" hasCustomPrompt="1"/>
          </p:nvPr>
        </p:nvSpPr>
        <p:spPr>
          <a:xfrm>
            <a:off x="8071708" y="3284538"/>
            <a:ext cx="2700275" cy="2806263"/>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en-CA" noProof="0"/>
              <a:t>Insert slide content here</a:t>
            </a:r>
          </a:p>
        </p:txBody>
      </p:sp>
      <p:cxnSp>
        <p:nvCxnSpPr>
          <p:cNvPr id="9" name="Connecteur droit 8">
            <a:extLst>
              <a:ext uri="{FF2B5EF4-FFF2-40B4-BE49-F238E27FC236}">
                <a16:creationId xmlns:a16="http://schemas.microsoft.com/office/drawing/2014/main" id="{41AAF482-8BE0-BB4E-89E6-1807BD873102}"/>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984812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ll image v4">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2" name="Title 1"/>
          <p:cNvSpPr>
            <a:spLocks noGrp="1"/>
          </p:cNvSpPr>
          <p:nvPr>
            <p:ph type="title" hasCustomPrompt="1"/>
          </p:nvPr>
        </p:nvSpPr>
        <p:spPr>
          <a:xfrm>
            <a:off x="4577316" y="1233488"/>
            <a:ext cx="6090684" cy="863601"/>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9" name="Espace réservé du contenu 5">
            <a:extLst>
              <a:ext uri="{FF2B5EF4-FFF2-40B4-BE49-F238E27FC236}">
                <a16:creationId xmlns:a16="http://schemas.microsoft.com/office/drawing/2014/main" id="{2512BE42-6582-0545-ABDF-161246E5770C}"/>
              </a:ext>
            </a:extLst>
          </p:cNvPr>
          <p:cNvSpPr>
            <a:spLocks noGrp="1"/>
          </p:cNvSpPr>
          <p:nvPr>
            <p:ph sz="quarter" idx="14" hasCustomPrompt="1"/>
          </p:nvPr>
        </p:nvSpPr>
        <p:spPr>
          <a:xfrm>
            <a:off x="4584698" y="3298444"/>
            <a:ext cx="6083302" cy="2794382"/>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en-CA" noProof="0"/>
              <a:t>Insert slide content here</a:t>
            </a:r>
          </a:p>
        </p:txBody>
      </p:sp>
      <p:sp>
        <p:nvSpPr>
          <p:cNvPr id="10" name="Sous-titre 2">
            <a:extLst>
              <a:ext uri="{FF2B5EF4-FFF2-40B4-BE49-F238E27FC236}">
                <a16:creationId xmlns:a16="http://schemas.microsoft.com/office/drawing/2014/main" id="{C9423575-8BE5-2347-B766-601788C53C50}"/>
              </a:ext>
            </a:extLst>
          </p:cNvPr>
          <p:cNvSpPr>
            <a:spLocks noGrp="1"/>
          </p:cNvSpPr>
          <p:nvPr>
            <p:ph type="subTitle" idx="1" hasCustomPrompt="1"/>
          </p:nvPr>
        </p:nvSpPr>
        <p:spPr>
          <a:xfrm>
            <a:off x="4678916" y="771948"/>
            <a:ext cx="90476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Tree>
    <p:extLst>
      <p:ext uri="{BB962C8B-B14F-4D97-AF65-F5344CB8AC3E}">
        <p14:creationId xmlns:p14="http://schemas.microsoft.com/office/powerpoint/2010/main" val="10850713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Charts &amp; Graph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81811" y="1233488"/>
            <a:ext cx="4314190" cy="863600"/>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774699"/>
            <a:ext cx="4548184" cy="608330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6" name="Espace réservé du contenu 5">
            <a:extLst>
              <a:ext uri="{FF2B5EF4-FFF2-40B4-BE49-F238E27FC236}">
                <a16:creationId xmlns:a16="http://schemas.microsoft.com/office/drawing/2014/main" id="{71125539-AA28-EA4D-BFFC-FCD1D94307EB}"/>
              </a:ext>
            </a:extLst>
          </p:cNvPr>
          <p:cNvSpPr>
            <a:spLocks noGrp="1"/>
          </p:cNvSpPr>
          <p:nvPr>
            <p:ph sz="quarter" idx="15" hasCustomPrompt="1"/>
          </p:nvPr>
        </p:nvSpPr>
        <p:spPr>
          <a:xfrm>
            <a:off x="4583117" y="2361445"/>
            <a:ext cx="6084885" cy="4496555"/>
          </a:xfrm>
          <a:solidFill>
            <a:schemeClr val="accent5">
              <a:lumMod val="20000"/>
              <a:lumOff val="80000"/>
            </a:schemeClr>
          </a:solidFill>
        </p:spPr>
        <p:txBody>
          <a:bodyPr lIns="720000" tIns="720000" rIns="720000" bIns="720000" anchor="t">
            <a:normAutofit/>
          </a:bodyPr>
          <a:lstStyle>
            <a:lvl1pPr marL="11113" indent="-11113" algn="l">
              <a:buNone/>
              <a:tabLst/>
              <a:defRPr sz="1600"/>
            </a:lvl1pPr>
            <a:lvl2pPr>
              <a:buNone/>
              <a:defRPr/>
            </a:lvl2pPr>
            <a:lvl3pPr>
              <a:buNone/>
              <a:defRPr/>
            </a:lvl3pPr>
            <a:lvl4pPr>
              <a:buNone/>
              <a:defRPr/>
            </a:lvl4pPr>
            <a:lvl5pPr>
              <a:buNone/>
              <a:defRPr/>
            </a:lvl5pPr>
          </a:lstStyle>
          <a:p>
            <a:pPr lvl="0"/>
            <a:r>
              <a:rPr lang="en-CA" noProof="0"/>
              <a:t>Insert slide content here</a:t>
            </a:r>
          </a:p>
        </p:txBody>
      </p:sp>
      <p:sp>
        <p:nvSpPr>
          <p:cNvPr id="10" name="Sous-titre 2">
            <a:extLst>
              <a:ext uri="{FF2B5EF4-FFF2-40B4-BE49-F238E27FC236}">
                <a16:creationId xmlns:a16="http://schemas.microsoft.com/office/drawing/2014/main" id="{47C1672A-5E19-404D-84D6-39F35324DB79}"/>
              </a:ext>
            </a:extLst>
          </p:cNvPr>
          <p:cNvSpPr>
            <a:spLocks noGrp="1"/>
          </p:cNvSpPr>
          <p:nvPr>
            <p:ph type="subTitle" idx="1" hasCustomPrompt="1"/>
          </p:nvPr>
        </p:nvSpPr>
        <p:spPr>
          <a:xfrm>
            <a:off x="1882775" y="773192"/>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cxnSp>
        <p:nvCxnSpPr>
          <p:cNvPr id="11" name="Connecteur droit 10">
            <a:extLst>
              <a:ext uri="{FF2B5EF4-FFF2-40B4-BE49-F238E27FC236}">
                <a16:creationId xmlns:a16="http://schemas.microsoft.com/office/drawing/2014/main" id="{034825F6-3FBB-B347-99F9-6C1801EE913F}"/>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284881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Headshot + Quote">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50C99185-297F-F544-BDE0-F5297E2BBD41}"/>
              </a:ext>
            </a:extLst>
          </p:cNvPr>
          <p:cNvSpPr>
            <a:spLocks noGrp="1"/>
          </p:cNvSpPr>
          <p:nvPr>
            <p:ph type="pic" sz="quarter" idx="12" hasCustomPrompt="1"/>
          </p:nvPr>
        </p:nvSpPr>
        <p:spPr>
          <a:xfrm>
            <a:off x="1524000" y="765176"/>
            <a:ext cx="6119813" cy="609282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5" name="Espace réservé du contenu 5">
            <a:extLst>
              <a:ext uri="{FF2B5EF4-FFF2-40B4-BE49-F238E27FC236}">
                <a16:creationId xmlns:a16="http://schemas.microsoft.com/office/drawing/2014/main" id="{12174365-864E-F942-92B5-A13EB52EFDF1}"/>
              </a:ext>
            </a:extLst>
          </p:cNvPr>
          <p:cNvSpPr>
            <a:spLocks noGrp="1"/>
          </p:cNvSpPr>
          <p:nvPr>
            <p:ph sz="quarter" idx="14" hasCustomPrompt="1"/>
          </p:nvPr>
        </p:nvSpPr>
        <p:spPr>
          <a:xfrm>
            <a:off x="6096000" y="2349499"/>
            <a:ext cx="4572000" cy="3019669"/>
          </a:xfrm>
        </p:spPr>
        <p:txBody>
          <a:bodyPr anchor="b"/>
          <a:lstStyle>
            <a:lvl1pPr marL="11113" indent="-11113">
              <a:buNone/>
              <a:tabLst/>
              <a:defRPr sz="1800">
                <a:solidFill>
                  <a:schemeClr val="tx1"/>
                </a:solidFill>
                <a:latin typeface="Montserrat" pitchFamily="2" charset="77"/>
              </a:defRPr>
            </a:lvl1pPr>
            <a:lvl2pPr>
              <a:buNone/>
              <a:defRPr/>
            </a:lvl2pPr>
            <a:lvl3pPr>
              <a:buNone/>
              <a:defRPr/>
            </a:lvl3pPr>
            <a:lvl4pPr>
              <a:buNone/>
              <a:defRPr/>
            </a:lvl4pPr>
            <a:lvl5pPr>
              <a:buNone/>
              <a:defRPr/>
            </a:lvl5pPr>
          </a:lstStyle>
          <a:p>
            <a:pPr lvl="0"/>
            <a:r>
              <a:rPr lang="en-CA" noProof="0"/>
              <a:t>Insert slide content here</a:t>
            </a:r>
          </a:p>
        </p:txBody>
      </p:sp>
      <p:sp>
        <p:nvSpPr>
          <p:cNvPr id="3" name="Espace réservé du texte 2">
            <a:extLst>
              <a:ext uri="{FF2B5EF4-FFF2-40B4-BE49-F238E27FC236}">
                <a16:creationId xmlns:a16="http://schemas.microsoft.com/office/drawing/2014/main" id="{6A0DC2D0-4F63-E945-9BE6-4E9EE92788F7}"/>
              </a:ext>
            </a:extLst>
          </p:cNvPr>
          <p:cNvSpPr>
            <a:spLocks noGrp="1"/>
          </p:cNvSpPr>
          <p:nvPr>
            <p:ph type="body" sz="quarter" idx="15" hasCustomPrompt="1"/>
          </p:nvPr>
        </p:nvSpPr>
        <p:spPr>
          <a:xfrm>
            <a:off x="6096000" y="5674468"/>
            <a:ext cx="4572000" cy="418358"/>
          </a:xfrm>
        </p:spPr>
        <p:txBody>
          <a:bodyPr anchor="ctr"/>
          <a:lstStyle>
            <a:lvl1pPr>
              <a:buNone/>
              <a:defRPr b="1"/>
            </a:lvl1pPr>
          </a:lstStyle>
          <a:p>
            <a:pPr lvl="0"/>
            <a:r>
              <a:rPr lang="en-CA" noProof="0"/>
              <a:t>Firstname Lastname, Title</a:t>
            </a:r>
          </a:p>
        </p:txBody>
      </p:sp>
    </p:spTree>
    <p:extLst>
      <p:ext uri="{BB962C8B-B14F-4D97-AF65-F5344CB8AC3E}">
        <p14:creationId xmlns:p14="http://schemas.microsoft.com/office/powerpoint/2010/main" val="40278498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1 Project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8"/>
            <a:ext cx="5868988" cy="863600"/>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5" name="Picture Placeholder 29">
            <a:extLst>
              <a:ext uri="{FF2B5EF4-FFF2-40B4-BE49-F238E27FC236}">
                <a16:creationId xmlns:a16="http://schemas.microsoft.com/office/drawing/2014/main" id="{34BCB7B5-9FA6-B84B-A12F-F8B14EF61311}"/>
              </a:ext>
            </a:extLst>
          </p:cNvPr>
          <p:cNvSpPr>
            <a:spLocks noGrp="1"/>
          </p:cNvSpPr>
          <p:nvPr>
            <p:ph type="pic" sz="quarter" idx="12" hasCustomPrompt="1"/>
          </p:nvPr>
        </p:nvSpPr>
        <p:spPr>
          <a:xfrm>
            <a:off x="1520042" y="2349500"/>
            <a:ext cx="9147958"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8" name="Sous-titre 2">
            <a:extLst>
              <a:ext uri="{FF2B5EF4-FFF2-40B4-BE49-F238E27FC236}">
                <a16:creationId xmlns:a16="http://schemas.microsoft.com/office/drawing/2014/main" id="{499E87DD-A25A-E44D-ADF7-0E5B4D2D03F9}"/>
              </a:ext>
            </a:extLst>
          </p:cNvPr>
          <p:cNvSpPr>
            <a:spLocks noGrp="1"/>
          </p:cNvSpPr>
          <p:nvPr>
            <p:ph type="subTitle" idx="1" hasCustomPrompt="1"/>
          </p:nvPr>
        </p:nvSpPr>
        <p:spPr>
          <a:xfrm>
            <a:off x="1882775" y="763668"/>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7" name="Espace réservé du contenu 5">
            <a:extLst>
              <a:ext uri="{FF2B5EF4-FFF2-40B4-BE49-F238E27FC236}">
                <a16:creationId xmlns:a16="http://schemas.microsoft.com/office/drawing/2014/main" id="{4CF27FDF-3EC0-7F4D-93AC-4FB2B30A61D5}"/>
              </a:ext>
            </a:extLst>
          </p:cNvPr>
          <p:cNvSpPr>
            <a:spLocks noGrp="1"/>
          </p:cNvSpPr>
          <p:nvPr>
            <p:ph sz="quarter" idx="18" hasCustomPrompt="1"/>
          </p:nvPr>
        </p:nvSpPr>
        <p:spPr>
          <a:xfrm>
            <a:off x="7630475" y="6093122"/>
            <a:ext cx="3037525" cy="764878"/>
          </a:xfrm>
          <a:solidFill>
            <a:schemeClr val="accent5"/>
          </a:solidFill>
        </p:spPr>
        <p:txBody>
          <a:bodyPr lIns="180000" anchor="ctr"/>
          <a:lstStyle>
            <a:lvl1pPr marL="11113" indent="-11113">
              <a:lnSpc>
                <a:spcPct val="100000"/>
              </a:lnSpc>
              <a:buNone/>
              <a:tabLst/>
              <a:defRPr sz="1200" b="0" i="0">
                <a:solidFill>
                  <a:schemeClr val="bg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en-CA" noProof="0"/>
              <a:t>Insert Subtitle here</a:t>
            </a:r>
          </a:p>
        </p:txBody>
      </p:sp>
    </p:spTree>
    <p:extLst>
      <p:ext uri="{BB962C8B-B14F-4D97-AF65-F5344CB8AC3E}">
        <p14:creationId xmlns:p14="http://schemas.microsoft.com/office/powerpoint/2010/main" val="8636532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 Project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89B4-2208-4808-A778-30BFDD4E6313}"/>
              </a:ext>
            </a:extLst>
          </p:cNvPr>
          <p:cNvSpPr>
            <a:spLocks noGrp="1"/>
          </p:cNvSpPr>
          <p:nvPr>
            <p:ph type="title" hasCustomPrompt="1"/>
          </p:nvPr>
        </p:nvSpPr>
        <p:spPr>
          <a:xfrm>
            <a:off x="1774824" y="1243879"/>
            <a:ext cx="5868989" cy="853209"/>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3" name="Picture Placeholder 29">
            <a:extLst>
              <a:ext uri="{FF2B5EF4-FFF2-40B4-BE49-F238E27FC236}">
                <a16:creationId xmlns:a16="http://schemas.microsoft.com/office/drawing/2014/main" id="{E936F002-AF97-4ADB-9AB6-F89D9BAF6217}"/>
              </a:ext>
            </a:extLst>
          </p:cNvPr>
          <p:cNvSpPr>
            <a:spLocks noGrp="1"/>
          </p:cNvSpPr>
          <p:nvPr>
            <p:ph type="pic" sz="quarter" idx="12" hasCustomPrompt="1"/>
          </p:nvPr>
        </p:nvSpPr>
        <p:spPr>
          <a:xfrm>
            <a:off x="1524001" y="2349500"/>
            <a:ext cx="4571999"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6" name="Picture Placeholder 29">
            <a:extLst>
              <a:ext uri="{FF2B5EF4-FFF2-40B4-BE49-F238E27FC236}">
                <a16:creationId xmlns:a16="http://schemas.microsoft.com/office/drawing/2014/main" id="{A52AC3B6-48AD-CD41-93B9-0A2293E0720D}"/>
              </a:ext>
            </a:extLst>
          </p:cNvPr>
          <p:cNvSpPr>
            <a:spLocks noGrp="1"/>
          </p:cNvSpPr>
          <p:nvPr>
            <p:ph type="pic" sz="quarter" idx="13" hasCustomPrompt="1"/>
          </p:nvPr>
        </p:nvSpPr>
        <p:spPr>
          <a:xfrm>
            <a:off x="6096000" y="2344960"/>
            <a:ext cx="4572001" cy="451303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8" name="Espace réservé du contenu 5">
            <a:extLst>
              <a:ext uri="{FF2B5EF4-FFF2-40B4-BE49-F238E27FC236}">
                <a16:creationId xmlns:a16="http://schemas.microsoft.com/office/drawing/2014/main" id="{4BDB0F79-BF91-5045-B808-F656140C3070}"/>
              </a:ext>
            </a:extLst>
          </p:cNvPr>
          <p:cNvSpPr>
            <a:spLocks noGrp="1"/>
          </p:cNvSpPr>
          <p:nvPr>
            <p:ph sz="quarter" idx="16" hasCustomPrompt="1"/>
          </p:nvPr>
        </p:nvSpPr>
        <p:spPr>
          <a:xfrm>
            <a:off x="1524759" y="6092826"/>
            <a:ext cx="3056151" cy="765174"/>
          </a:xfrm>
          <a:solidFill>
            <a:schemeClr val="accent5"/>
          </a:solidFill>
        </p:spPr>
        <p:txBody>
          <a:bodyPr lIns="180000" anchor="ctr"/>
          <a:lstStyle>
            <a:lvl1pPr marL="11113" indent="-11113">
              <a:lnSpc>
                <a:spcPct val="100000"/>
              </a:lnSpc>
              <a:buNone/>
              <a:tabLst/>
              <a:defRPr sz="1200" b="0" i="0">
                <a:solidFill>
                  <a:schemeClr val="bg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9" name="Espace réservé du contenu 5">
            <a:extLst>
              <a:ext uri="{FF2B5EF4-FFF2-40B4-BE49-F238E27FC236}">
                <a16:creationId xmlns:a16="http://schemas.microsoft.com/office/drawing/2014/main" id="{C2D55491-F943-8B44-996B-70FC3C85A931}"/>
              </a:ext>
            </a:extLst>
          </p:cNvPr>
          <p:cNvSpPr>
            <a:spLocks noGrp="1"/>
          </p:cNvSpPr>
          <p:nvPr>
            <p:ph sz="quarter" idx="17" hasCustomPrompt="1"/>
          </p:nvPr>
        </p:nvSpPr>
        <p:spPr>
          <a:xfrm>
            <a:off x="6096000" y="6092825"/>
            <a:ext cx="3060700" cy="765175"/>
          </a:xfrm>
          <a:solidFill>
            <a:schemeClr val="accent5"/>
          </a:solidFill>
        </p:spPr>
        <p:txBody>
          <a:bodyPr lIns="180000" anchor="ctr"/>
          <a:lstStyle>
            <a:lvl1pPr marL="11113" indent="-11113">
              <a:lnSpc>
                <a:spcPct val="100000"/>
              </a:lnSpc>
              <a:buNone/>
              <a:tabLst/>
              <a:defRPr sz="1200" b="0" i="0">
                <a:solidFill>
                  <a:schemeClr val="bg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13" name="Sous-titre 2">
            <a:extLst>
              <a:ext uri="{FF2B5EF4-FFF2-40B4-BE49-F238E27FC236}">
                <a16:creationId xmlns:a16="http://schemas.microsoft.com/office/drawing/2014/main" id="{156B0A18-0D2C-944A-B360-AF490AF6642D}"/>
              </a:ext>
            </a:extLst>
          </p:cNvPr>
          <p:cNvSpPr>
            <a:spLocks noGrp="1"/>
          </p:cNvSpPr>
          <p:nvPr>
            <p:ph type="subTitle" idx="1" hasCustomPrompt="1"/>
          </p:nvPr>
        </p:nvSpPr>
        <p:spPr>
          <a:xfrm>
            <a:off x="1882775" y="763668"/>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Tree>
    <p:extLst>
      <p:ext uri="{BB962C8B-B14F-4D97-AF65-F5344CB8AC3E}">
        <p14:creationId xmlns:p14="http://schemas.microsoft.com/office/powerpoint/2010/main" val="21392461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 2 Images v2">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11903149-E037-C443-952F-3BF3D57207FF}"/>
              </a:ext>
            </a:extLst>
          </p:cNvPr>
          <p:cNvSpPr>
            <a:spLocks noGrp="1"/>
          </p:cNvSpPr>
          <p:nvPr>
            <p:ph type="pic" sz="quarter" idx="25" hasCustomPrompt="1"/>
          </p:nvPr>
        </p:nvSpPr>
        <p:spPr>
          <a:xfrm>
            <a:off x="699" y="-1"/>
            <a:ext cx="9143301"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9144000" y="0"/>
            <a:ext cx="3047301" cy="68579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3035300" y="2106079"/>
            <a:ext cx="4608457" cy="2818459"/>
          </a:xfrm>
        </p:spPr>
        <p:txBody>
          <a:bodyPr anchor="t">
            <a:normAutofit/>
          </a:bodyPr>
          <a:lstStyle>
            <a:lvl1pPr>
              <a:defRPr sz="4400" b="1" i="0">
                <a:latin typeface="Montserrat" pitchFamily="2" charset="77"/>
              </a:defRPr>
            </a:lvl1pPr>
          </a:lstStyle>
          <a:p>
            <a:r>
              <a:rPr lang="en-CA" noProof="0"/>
              <a:t>Insert presentation title here</a:t>
            </a:r>
          </a:p>
        </p:txBody>
      </p:sp>
      <p:sp>
        <p:nvSpPr>
          <p:cNvPr id="12" name="Sous-titre 2">
            <a:extLst>
              <a:ext uri="{FF2B5EF4-FFF2-40B4-BE49-F238E27FC236}">
                <a16:creationId xmlns:a16="http://schemas.microsoft.com/office/drawing/2014/main" id="{E5B38963-1A53-ED40-9DFA-EEE56F0A1522}"/>
              </a:ext>
            </a:extLst>
          </p:cNvPr>
          <p:cNvSpPr>
            <a:spLocks noGrp="1"/>
          </p:cNvSpPr>
          <p:nvPr>
            <p:ph type="subTitle" idx="1" hasCustomPrompt="1"/>
          </p:nvPr>
        </p:nvSpPr>
        <p:spPr>
          <a:xfrm>
            <a:off x="3035300" y="5117193"/>
            <a:ext cx="4608459" cy="975632"/>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10" name="Espace réservé de la date 20">
            <a:extLst>
              <a:ext uri="{FF2B5EF4-FFF2-40B4-BE49-F238E27FC236}">
                <a16:creationId xmlns:a16="http://schemas.microsoft.com/office/drawing/2014/main" id="{71A174EB-6224-9648-9C2E-D3EE2BDA8BAB}"/>
              </a:ext>
            </a:extLst>
          </p:cNvPr>
          <p:cNvSpPr>
            <a:spLocks noGrp="1"/>
          </p:cNvSpPr>
          <p:nvPr>
            <p:ph type="dt" sz="half" idx="2"/>
          </p:nvPr>
        </p:nvSpPr>
        <p:spPr>
          <a:xfrm>
            <a:off x="3035300" y="6092825"/>
            <a:ext cx="4608457" cy="323850"/>
          </a:xfrm>
          <a:prstGeom prst="rect">
            <a:avLst/>
          </a:prstGeom>
        </p:spPr>
        <p:txBody>
          <a:bodyPr vert="horz" lIns="91440" tIns="45720" rIns="91440" bIns="45720" rtlCol="0" anchor="ctr"/>
          <a:lstStyle>
            <a:lvl1pPr algn="l">
              <a:defRPr sz="1000">
                <a:solidFill>
                  <a:schemeClr val="tx2"/>
                </a:solidFill>
                <a:latin typeface="Gentium Basic" panose="02000503060000020004" pitchFamily="2" charset="77"/>
              </a:defRPr>
            </a:lvl1pPr>
          </a:lstStyle>
          <a:p>
            <a:endParaRPr lang="en-CA" noProof="0" dirty="0">
              <a:latin typeface="Gentium Basic" panose="02000503060000020004" pitchFamily="2" charset="77"/>
            </a:endParaRPr>
          </a:p>
        </p:txBody>
      </p:sp>
    </p:spTree>
    <p:extLst>
      <p:ext uri="{BB962C8B-B14F-4D97-AF65-F5344CB8AC3E}">
        <p14:creationId xmlns:p14="http://schemas.microsoft.com/office/powerpoint/2010/main" val="37047626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Title + 3 Photo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1528548" y="2276475"/>
            <a:ext cx="4567452" cy="304359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CA" noProof="0" dirty="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7624548" y="765174"/>
            <a:ext cx="4567452" cy="30331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CA" noProof="0" dirty="0"/>
              <a:t>Insert hero image here</a:t>
            </a:r>
          </a:p>
        </p:txBody>
      </p:sp>
      <p:sp>
        <p:nvSpPr>
          <p:cNvPr id="6" name="Title 1">
            <a:extLst>
              <a:ext uri="{FF2B5EF4-FFF2-40B4-BE49-F238E27FC236}">
                <a16:creationId xmlns:a16="http://schemas.microsoft.com/office/drawing/2014/main" id="{0D424131-FF99-F142-8753-6D75B233E3CF}"/>
              </a:ext>
            </a:extLst>
          </p:cNvPr>
          <p:cNvSpPr>
            <a:spLocks noGrp="1"/>
          </p:cNvSpPr>
          <p:nvPr>
            <p:ph type="title" hasCustomPrompt="1"/>
          </p:nvPr>
        </p:nvSpPr>
        <p:spPr>
          <a:xfrm>
            <a:off x="1775667" y="1233488"/>
            <a:ext cx="5539533" cy="863600"/>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3" name="Espace réservé du contenu 5">
            <a:extLst>
              <a:ext uri="{FF2B5EF4-FFF2-40B4-BE49-F238E27FC236}">
                <a16:creationId xmlns:a16="http://schemas.microsoft.com/office/drawing/2014/main" id="{40121577-953A-8B45-849A-FD6ACDD28FA0}"/>
              </a:ext>
            </a:extLst>
          </p:cNvPr>
          <p:cNvSpPr>
            <a:spLocks noGrp="1"/>
          </p:cNvSpPr>
          <p:nvPr>
            <p:ph sz="quarter" idx="16" hasCustomPrompt="1"/>
          </p:nvPr>
        </p:nvSpPr>
        <p:spPr>
          <a:xfrm>
            <a:off x="1528548" y="4557600"/>
            <a:ext cx="3063433" cy="762473"/>
          </a:xfrm>
          <a:solidFill>
            <a:schemeClr val="accent5"/>
          </a:solidFill>
        </p:spPr>
        <p:txBody>
          <a:bodyPr lIns="180000" anchor="ctr"/>
          <a:lstStyle>
            <a:lvl1pPr marL="11113" indent="-11113">
              <a:lnSpc>
                <a:spcPct val="100000"/>
              </a:lnSpc>
              <a:buNone/>
              <a:tabLst/>
              <a:defRPr sz="1200" b="0" i="0">
                <a:solidFill>
                  <a:schemeClr val="bg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15" name="Espace réservé du contenu 5">
            <a:extLst>
              <a:ext uri="{FF2B5EF4-FFF2-40B4-BE49-F238E27FC236}">
                <a16:creationId xmlns:a16="http://schemas.microsoft.com/office/drawing/2014/main" id="{3B91879F-1E1F-8045-BBD6-E89FEB490182}"/>
              </a:ext>
            </a:extLst>
          </p:cNvPr>
          <p:cNvSpPr>
            <a:spLocks noGrp="1"/>
          </p:cNvSpPr>
          <p:nvPr>
            <p:ph sz="quarter" idx="18" hasCustomPrompt="1"/>
          </p:nvPr>
        </p:nvSpPr>
        <p:spPr>
          <a:xfrm>
            <a:off x="7625927" y="3033714"/>
            <a:ext cx="3037525" cy="764878"/>
          </a:xfrm>
          <a:solidFill>
            <a:schemeClr val="accent5"/>
          </a:solidFill>
        </p:spPr>
        <p:txBody>
          <a:bodyPr lIns="180000" anchor="ctr"/>
          <a:lstStyle>
            <a:lvl1pPr marL="11113" indent="-11113">
              <a:lnSpc>
                <a:spcPct val="100000"/>
              </a:lnSpc>
              <a:buNone/>
              <a:tabLst/>
              <a:defRPr sz="1200" b="0" i="0">
                <a:solidFill>
                  <a:schemeClr val="bg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17" name="Sous-titre 2">
            <a:extLst>
              <a:ext uri="{FF2B5EF4-FFF2-40B4-BE49-F238E27FC236}">
                <a16:creationId xmlns:a16="http://schemas.microsoft.com/office/drawing/2014/main" id="{0AA87087-1429-3D4B-A100-8E67A620E3D4}"/>
              </a:ext>
            </a:extLst>
          </p:cNvPr>
          <p:cNvSpPr>
            <a:spLocks noGrp="1"/>
          </p:cNvSpPr>
          <p:nvPr>
            <p:ph type="subTitle" idx="1" hasCustomPrompt="1"/>
          </p:nvPr>
        </p:nvSpPr>
        <p:spPr>
          <a:xfrm>
            <a:off x="1882775" y="763668"/>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798274"/>
            <a:ext cx="4580152" cy="30597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hero image here</a:t>
            </a:r>
          </a:p>
        </p:txBody>
      </p:sp>
      <p:sp>
        <p:nvSpPr>
          <p:cNvPr id="14" name="Espace réservé du contenu 5">
            <a:extLst>
              <a:ext uri="{FF2B5EF4-FFF2-40B4-BE49-F238E27FC236}">
                <a16:creationId xmlns:a16="http://schemas.microsoft.com/office/drawing/2014/main" id="{E8848969-F0CD-6A43-9CC8-58BAB864A188}"/>
              </a:ext>
            </a:extLst>
          </p:cNvPr>
          <p:cNvSpPr>
            <a:spLocks noGrp="1"/>
          </p:cNvSpPr>
          <p:nvPr>
            <p:ph sz="quarter" idx="17" hasCustomPrompt="1"/>
          </p:nvPr>
        </p:nvSpPr>
        <p:spPr>
          <a:xfrm>
            <a:off x="4574177" y="6092826"/>
            <a:ext cx="3063433" cy="765193"/>
          </a:xfrm>
          <a:solidFill>
            <a:schemeClr val="accent5"/>
          </a:solidFill>
        </p:spPr>
        <p:txBody>
          <a:bodyPr lIns="180000" anchor="ctr"/>
          <a:lstStyle>
            <a:lvl1pPr marL="11113" indent="-11113">
              <a:lnSpc>
                <a:spcPct val="100000"/>
              </a:lnSpc>
              <a:buNone/>
              <a:tabLst/>
              <a:defRPr sz="1200" b="0" i="0">
                <a:solidFill>
                  <a:schemeClr val="bg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en-CA" noProof="0"/>
              <a:t>Insert Subtitle here</a:t>
            </a:r>
          </a:p>
        </p:txBody>
      </p:sp>
    </p:spTree>
    <p:extLst>
      <p:ext uri="{BB962C8B-B14F-4D97-AF65-F5344CB8AC3E}">
        <p14:creationId xmlns:p14="http://schemas.microsoft.com/office/powerpoint/2010/main" val="15701216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4 Photo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0" y="765174"/>
            <a:ext cx="4589248" cy="6092825"/>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1"/>
                </a:solidFill>
                <a:latin typeface="Montserrat" pitchFamily="2" charset="77"/>
              </a:defRPr>
            </a:lvl1pPr>
          </a:lstStyle>
          <a:p>
            <a:pPr lvl="0"/>
            <a:r>
              <a:rPr lang="en-CA" noProof="0" dirty="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9156700" y="765174"/>
            <a:ext cx="3035300"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1"/>
                </a:solidFill>
                <a:latin typeface="Montserrat" pitchFamily="2" charset="77"/>
              </a:defRPr>
            </a:lvl1pPr>
          </a:lstStyle>
          <a:p>
            <a:pPr lvl="0"/>
            <a:r>
              <a:rPr lang="en-CA" noProof="0" dirty="0"/>
              <a:t>Insert hero image here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789363"/>
            <a:ext cx="4580152" cy="3068637"/>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12" name="Picture Placeholder 12">
            <a:extLst>
              <a:ext uri="{FF2B5EF4-FFF2-40B4-BE49-F238E27FC236}">
                <a16:creationId xmlns:a16="http://schemas.microsoft.com/office/drawing/2014/main" id="{5B39BBA5-BE95-8843-B375-2C4E47A9E8D1}"/>
              </a:ext>
            </a:extLst>
          </p:cNvPr>
          <p:cNvSpPr>
            <a:spLocks noGrp="1"/>
          </p:cNvSpPr>
          <p:nvPr>
            <p:ph type="pic" sz="quarter" idx="15" hasCustomPrompt="1"/>
          </p:nvPr>
        </p:nvSpPr>
        <p:spPr>
          <a:xfrm>
            <a:off x="4576548" y="765176"/>
            <a:ext cx="4580152" cy="302418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Tree>
    <p:extLst>
      <p:ext uri="{BB962C8B-B14F-4D97-AF65-F5344CB8AC3E}">
        <p14:creationId xmlns:p14="http://schemas.microsoft.com/office/powerpoint/2010/main" val="28676725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par>
                                <p:cTn id="20" presetID="22" presetClass="entr" presetSubtype="4" fill="hold" grpId="0" nodeType="withEffect">
                                  <p:stCondLst>
                                    <p:cond delay="225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12" grpId="0" animBg="1"/>
      <p:bldP spid="12"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Large Image">
    <p:spTree>
      <p:nvGrpSpPr>
        <p:cNvPr id="1" name=""/>
        <p:cNvGrpSpPr/>
        <p:nvPr/>
      </p:nvGrpSpPr>
      <p:grpSpPr>
        <a:xfrm>
          <a:off x="0" y="0"/>
          <a:ext cx="0" cy="0"/>
          <a:chOff x="0" y="0"/>
          <a:chExt cx="0" cy="0"/>
        </a:xfrm>
      </p:grpSpPr>
      <p:sp>
        <p:nvSpPr>
          <p:cNvPr id="4" name="Picture Placeholder 12"/>
          <p:cNvSpPr>
            <a:spLocks noGrp="1"/>
          </p:cNvSpPr>
          <p:nvPr>
            <p:ph type="pic" sz="quarter" idx="13" hasCustomPrompt="1"/>
          </p:nvPr>
        </p:nvSpPr>
        <p:spPr>
          <a:xfrm>
            <a:off x="1773" y="765175"/>
            <a:ext cx="12190227"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CA" noProof="0" dirty="0"/>
              <a:t>Insert hero image here</a:t>
            </a:r>
          </a:p>
        </p:txBody>
      </p:sp>
    </p:spTree>
    <p:extLst>
      <p:ext uri="{BB962C8B-B14F-4D97-AF65-F5344CB8AC3E}">
        <p14:creationId xmlns:p14="http://schemas.microsoft.com/office/powerpoint/2010/main" val="3960614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Large Image + Title">
    <p:spTree>
      <p:nvGrpSpPr>
        <p:cNvPr id="1" name=""/>
        <p:cNvGrpSpPr/>
        <p:nvPr/>
      </p:nvGrpSpPr>
      <p:grpSpPr>
        <a:xfrm>
          <a:off x="0" y="0"/>
          <a:ext cx="0" cy="0"/>
          <a:chOff x="0" y="0"/>
          <a:chExt cx="0" cy="0"/>
        </a:xfrm>
      </p:grpSpPr>
      <p:sp>
        <p:nvSpPr>
          <p:cNvPr id="4" name="Picture Placeholder 12"/>
          <p:cNvSpPr>
            <a:spLocks noGrp="1"/>
          </p:cNvSpPr>
          <p:nvPr>
            <p:ph type="pic" sz="quarter" idx="13" hasCustomPrompt="1"/>
          </p:nvPr>
        </p:nvSpPr>
        <p:spPr>
          <a:xfrm>
            <a:off x="1773" y="765175"/>
            <a:ext cx="12190227"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dirty="0"/>
              <a:t>Insert hero image here</a:t>
            </a:r>
          </a:p>
        </p:txBody>
      </p:sp>
      <p:sp>
        <p:nvSpPr>
          <p:cNvPr id="7" name="Title 1">
            <a:extLst>
              <a:ext uri="{FF2B5EF4-FFF2-40B4-BE49-F238E27FC236}">
                <a16:creationId xmlns:a16="http://schemas.microsoft.com/office/drawing/2014/main" id="{FC1D6CC7-2984-514C-911A-4B996FE6D753}"/>
              </a:ext>
            </a:extLst>
          </p:cNvPr>
          <p:cNvSpPr>
            <a:spLocks noGrp="1"/>
          </p:cNvSpPr>
          <p:nvPr>
            <p:ph type="title" hasCustomPrompt="1"/>
          </p:nvPr>
        </p:nvSpPr>
        <p:spPr>
          <a:xfrm>
            <a:off x="1774825" y="1233489"/>
            <a:ext cx="5868988" cy="863599"/>
          </a:xfrm>
        </p:spPr>
        <p:txBody>
          <a:bodyPr/>
          <a:lstStyle>
            <a:lvl1pPr>
              <a:lnSpc>
                <a:spcPct val="100000"/>
              </a:lnSpc>
              <a:defRPr>
                <a:solidFill>
                  <a:schemeClr val="tx1"/>
                </a:solidFill>
                <a:latin typeface="Montserrat" pitchFamily="2" charset="77"/>
              </a:defRPr>
            </a:lvl1pPr>
          </a:lstStyle>
          <a:p>
            <a:r>
              <a:rPr lang="en-US" noProof="0"/>
              <a:t>Insert slide title here</a:t>
            </a:r>
          </a:p>
        </p:txBody>
      </p:sp>
      <p:sp>
        <p:nvSpPr>
          <p:cNvPr id="9" name="Sous-titre 2">
            <a:extLst>
              <a:ext uri="{FF2B5EF4-FFF2-40B4-BE49-F238E27FC236}">
                <a16:creationId xmlns:a16="http://schemas.microsoft.com/office/drawing/2014/main" id="{BF478F52-A49E-784B-8094-614E27771B6D}"/>
              </a:ext>
            </a:extLst>
          </p:cNvPr>
          <p:cNvSpPr>
            <a:spLocks noGrp="1"/>
          </p:cNvSpPr>
          <p:nvPr>
            <p:ph type="subTitle" idx="1" hasCustomPrompt="1"/>
          </p:nvPr>
        </p:nvSpPr>
        <p:spPr>
          <a:xfrm>
            <a:off x="1882775" y="763668"/>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Section name</a:t>
            </a:r>
          </a:p>
        </p:txBody>
      </p:sp>
    </p:spTree>
    <p:extLst>
      <p:ext uri="{BB962C8B-B14F-4D97-AF65-F5344CB8AC3E}">
        <p14:creationId xmlns:p14="http://schemas.microsoft.com/office/powerpoint/2010/main" val="11372603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4 Headshot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648CC95-3EC6-3649-B74B-9F6416E37BA4}"/>
              </a:ext>
            </a:extLst>
          </p:cNvPr>
          <p:cNvSpPr>
            <a:spLocks noGrp="1"/>
          </p:cNvSpPr>
          <p:nvPr>
            <p:ph type="pic" sz="quarter" idx="13" hasCustomPrompt="1"/>
          </p:nvPr>
        </p:nvSpPr>
        <p:spPr>
          <a:xfrm>
            <a:off x="1524001" y="2354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7" name="Rectangle 6">
            <a:extLst>
              <a:ext uri="{FF2B5EF4-FFF2-40B4-BE49-F238E27FC236}">
                <a16:creationId xmlns:a16="http://schemas.microsoft.com/office/drawing/2014/main" id="{F3AFAC4D-E04F-F44E-83B4-3AB06E0613D0}"/>
              </a:ext>
            </a:extLst>
          </p:cNvPr>
          <p:cNvSpPr/>
          <p:nvPr userDrawn="1"/>
        </p:nvSpPr>
        <p:spPr>
          <a:xfrm>
            <a:off x="3046195" y="2349500"/>
            <a:ext cx="3064487" cy="152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noProof="0" dirty="0">
              <a:latin typeface="Montserrat" pitchFamily="2" charset="77"/>
            </a:endParaRPr>
          </a:p>
        </p:txBody>
      </p:sp>
      <p:sp>
        <p:nvSpPr>
          <p:cNvPr id="8" name="Rectangle 7">
            <a:extLst>
              <a:ext uri="{FF2B5EF4-FFF2-40B4-BE49-F238E27FC236}">
                <a16:creationId xmlns:a16="http://schemas.microsoft.com/office/drawing/2014/main" id="{2519EB20-5514-A241-B8E7-2C513AB88278}"/>
              </a:ext>
            </a:extLst>
          </p:cNvPr>
          <p:cNvSpPr/>
          <p:nvPr userDrawn="1"/>
        </p:nvSpPr>
        <p:spPr>
          <a:xfrm>
            <a:off x="9148056" y="3873500"/>
            <a:ext cx="3043944" cy="152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noProof="0" dirty="0">
              <a:latin typeface="Montserrat" pitchFamily="2" charset="77"/>
            </a:endParaRPr>
          </a:p>
        </p:txBody>
      </p:sp>
      <p:sp>
        <p:nvSpPr>
          <p:cNvPr id="9" name="Picture Placeholder 12">
            <a:extLst>
              <a:ext uri="{FF2B5EF4-FFF2-40B4-BE49-F238E27FC236}">
                <a16:creationId xmlns:a16="http://schemas.microsoft.com/office/drawing/2014/main" id="{BCB599F2-B7EC-4544-B112-069BF1494F2D}"/>
              </a:ext>
            </a:extLst>
          </p:cNvPr>
          <p:cNvSpPr>
            <a:spLocks noGrp="1"/>
          </p:cNvSpPr>
          <p:nvPr>
            <p:ph type="pic" sz="quarter" idx="17" hasCustomPrompt="1"/>
          </p:nvPr>
        </p:nvSpPr>
        <p:spPr>
          <a:xfrm>
            <a:off x="3048187" y="3878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10" name="Picture Placeholder 12">
            <a:extLst>
              <a:ext uri="{FF2B5EF4-FFF2-40B4-BE49-F238E27FC236}">
                <a16:creationId xmlns:a16="http://schemas.microsoft.com/office/drawing/2014/main" id="{A1537CEB-1F80-8B46-B6DC-FA377DCEE203}"/>
              </a:ext>
            </a:extLst>
          </p:cNvPr>
          <p:cNvSpPr>
            <a:spLocks noGrp="1"/>
          </p:cNvSpPr>
          <p:nvPr>
            <p:ph type="pic" sz="quarter" idx="18" hasCustomPrompt="1"/>
          </p:nvPr>
        </p:nvSpPr>
        <p:spPr>
          <a:xfrm>
            <a:off x="7634869" y="3878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11" name="Picture Placeholder 12">
            <a:extLst>
              <a:ext uri="{FF2B5EF4-FFF2-40B4-BE49-F238E27FC236}">
                <a16:creationId xmlns:a16="http://schemas.microsoft.com/office/drawing/2014/main" id="{89A4CC53-0492-C141-A0B4-0FA5BE0ADE3B}"/>
              </a:ext>
            </a:extLst>
          </p:cNvPr>
          <p:cNvSpPr>
            <a:spLocks noGrp="1"/>
          </p:cNvSpPr>
          <p:nvPr>
            <p:ph type="pic" sz="quarter" idx="19" hasCustomPrompt="1"/>
          </p:nvPr>
        </p:nvSpPr>
        <p:spPr>
          <a:xfrm>
            <a:off x="6103435" y="2354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12" name="Title 1">
            <a:extLst>
              <a:ext uri="{FF2B5EF4-FFF2-40B4-BE49-F238E27FC236}">
                <a16:creationId xmlns:a16="http://schemas.microsoft.com/office/drawing/2014/main" id="{DB658A07-177B-8F48-87A6-5C63642D6AD3}"/>
              </a:ext>
            </a:extLst>
          </p:cNvPr>
          <p:cNvSpPr>
            <a:spLocks noGrp="1"/>
          </p:cNvSpPr>
          <p:nvPr>
            <p:ph type="title" hasCustomPrompt="1"/>
          </p:nvPr>
        </p:nvSpPr>
        <p:spPr>
          <a:xfrm>
            <a:off x="1774825" y="1233488"/>
            <a:ext cx="5868987" cy="863694"/>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8" name="Espace réservé du contenu 5">
            <a:extLst>
              <a:ext uri="{FF2B5EF4-FFF2-40B4-BE49-F238E27FC236}">
                <a16:creationId xmlns:a16="http://schemas.microsoft.com/office/drawing/2014/main" id="{570399D2-015E-694D-A88D-DF0A8FDB5C27}"/>
              </a:ext>
            </a:extLst>
          </p:cNvPr>
          <p:cNvSpPr>
            <a:spLocks noGrp="1"/>
          </p:cNvSpPr>
          <p:nvPr>
            <p:ph sz="quarter" idx="16" hasCustomPrompt="1"/>
          </p:nvPr>
        </p:nvSpPr>
        <p:spPr>
          <a:xfrm>
            <a:off x="1518065" y="4052792"/>
            <a:ext cx="1516283"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20" name="Espace réservé du contenu 5">
            <a:extLst>
              <a:ext uri="{FF2B5EF4-FFF2-40B4-BE49-F238E27FC236}">
                <a16:creationId xmlns:a16="http://schemas.microsoft.com/office/drawing/2014/main" id="{7C1DBE05-F4C9-1645-93D7-7FCDE1FD3219}"/>
              </a:ext>
            </a:extLst>
          </p:cNvPr>
          <p:cNvSpPr>
            <a:spLocks noGrp="1"/>
          </p:cNvSpPr>
          <p:nvPr>
            <p:ph sz="quarter" idx="20" hasCustomPrompt="1"/>
          </p:nvPr>
        </p:nvSpPr>
        <p:spPr>
          <a:xfrm>
            <a:off x="3034348" y="5522776"/>
            <a:ext cx="1532672"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21" name="Espace réservé du contenu 5">
            <a:extLst>
              <a:ext uri="{FF2B5EF4-FFF2-40B4-BE49-F238E27FC236}">
                <a16:creationId xmlns:a16="http://schemas.microsoft.com/office/drawing/2014/main" id="{BE7F6E9B-A101-5947-A35B-C17373133E7F}"/>
              </a:ext>
            </a:extLst>
          </p:cNvPr>
          <p:cNvSpPr>
            <a:spLocks noGrp="1"/>
          </p:cNvSpPr>
          <p:nvPr>
            <p:ph sz="quarter" idx="21" hasCustomPrompt="1"/>
          </p:nvPr>
        </p:nvSpPr>
        <p:spPr>
          <a:xfrm>
            <a:off x="6078489" y="3994917"/>
            <a:ext cx="1532672"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22" name="Espace réservé du contenu 5">
            <a:extLst>
              <a:ext uri="{FF2B5EF4-FFF2-40B4-BE49-F238E27FC236}">
                <a16:creationId xmlns:a16="http://schemas.microsoft.com/office/drawing/2014/main" id="{8C8AFD70-C76C-4345-AEDD-627EC990B7C6}"/>
              </a:ext>
            </a:extLst>
          </p:cNvPr>
          <p:cNvSpPr>
            <a:spLocks noGrp="1"/>
          </p:cNvSpPr>
          <p:nvPr>
            <p:ph sz="quarter" idx="22" hasCustomPrompt="1"/>
          </p:nvPr>
        </p:nvSpPr>
        <p:spPr>
          <a:xfrm>
            <a:off x="7629496" y="5522776"/>
            <a:ext cx="1532672"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24" name="Sous-titre 2">
            <a:extLst>
              <a:ext uri="{FF2B5EF4-FFF2-40B4-BE49-F238E27FC236}">
                <a16:creationId xmlns:a16="http://schemas.microsoft.com/office/drawing/2014/main" id="{7D0881FC-51EB-214E-9CDA-34372CFBC619}"/>
              </a:ext>
            </a:extLst>
          </p:cNvPr>
          <p:cNvSpPr>
            <a:spLocks noGrp="1"/>
          </p:cNvSpPr>
          <p:nvPr>
            <p:ph type="subTitle" idx="1" hasCustomPrompt="1"/>
          </p:nvPr>
        </p:nvSpPr>
        <p:spPr>
          <a:xfrm>
            <a:off x="1882775" y="763668"/>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Tree>
    <p:extLst>
      <p:ext uri="{BB962C8B-B14F-4D97-AF65-F5344CB8AC3E}">
        <p14:creationId xmlns:p14="http://schemas.microsoft.com/office/powerpoint/2010/main" val="2872682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8"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750"/>
                                  </p:stCondLst>
                                  <p:childTnLst>
                                    <p:animScale>
                                      <p:cBhvr>
                                        <p:cTn id="14" dur="500" fill="hold"/>
                                        <p:tgtEl>
                                          <p:spTgt spid="7"/>
                                        </p:tgtEl>
                                      </p:cBhvr>
                                      <p:by x="120000" y="120000"/>
                                    </p:animScale>
                                  </p:childTnLst>
                                </p:cTn>
                              </p:par>
                              <p:par>
                                <p:cTn id="15" presetID="22" presetClass="entr" presetSubtype="8" fill="hold" grpId="0" nodeType="withEffect">
                                  <p:stCondLst>
                                    <p:cond delay="3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3500"/>
                                  </p:stCondLst>
                                  <p:childTnLst>
                                    <p:animScale>
                                      <p:cBhvr>
                                        <p:cTn id="19" dur="500" fill="hold"/>
                                        <p:tgtEl>
                                          <p:spTgt spid="8"/>
                                        </p:tgtEl>
                                      </p:cBhvr>
                                      <p:by x="120000" y="120000"/>
                                    </p:animScale>
                                  </p:childTnLst>
                                </p:cTn>
                              </p:par>
                              <p:par>
                                <p:cTn id="20" presetID="22" presetClass="entr" presetSubtype="8" fill="hold" grpId="0" nodeType="withEffect">
                                  <p:stCondLst>
                                    <p:cond delay="2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9"/>
                                        </p:tgtEl>
                                      </p:cBhvr>
                                      <p:by x="120000" y="120000"/>
                                    </p:animScale>
                                  </p:childTnLst>
                                </p:cTn>
                              </p:par>
                              <p:par>
                                <p:cTn id="25" presetID="22" presetClass="entr" presetSubtype="8" fill="hold" grpId="0" nodeType="withEffect">
                                  <p:stCondLst>
                                    <p:cond delay="225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6" presetClass="emph" presetSubtype="0" accel="50000" decel="50000" autoRev="1" fill="hold" grpId="1" nodeType="withEffect">
                                  <p:stCondLst>
                                    <p:cond delay="2250"/>
                                  </p:stCondLst>
                                  <p:childTnLst>
                                    <p:animScale>
                                      <p:cBhvr>
                                        <p:cTn id="29" dur="500" fill="hold"/>
                                        <p:tgtEl>
                                          <p:spTgt spid="10"/>
                                        </p:tgtEl>
                                      </p:cBhvr>
                                      <p:by x="120000" y="120000"/>
                                    </p:animScale>
                                  </p:childTnLst>
                                </p:cTn>
                              </p:par>
                              <p:par>
                                <p:cTn id="30" presetID="22" presetClass="entr" presetSubtype="8" fill="hold" grpId="0" nodeType="withEffect">
                                  <p:stCondLst>
                                    <p:cond delay="225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6" presetClass="emph" presetSubtype="0" accel="50000" decel="50000" autoRev="1" fill="hold" grpId="1" nodeType="withEffect">
                                  <p:stCondLst>
                                    <p:cond delay="2250"/>
                                  </p:stCondLst>
                                  <p:childTnLst>
                                    <p:animScale>
                                      <p:cBhvr>
                                        <p:cTn id="34"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Custom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B740-90C4-4A97-843A-E3B6F9E630DD}"/>
              </a:ext>
            </a:extLst>
          </p:cNvPr>
          <p:cNvSpPr>
            <a:spLocks noGrp="1"/>
          </p:cNvSpPr>
          <p:nvPr>
            <p:ph type="title" hasCustomPrompt="1"/>
          </p:nvPr>
        </p:nvSpPr>
        <p:spPr>
          <a:xfrm>
            <a:off x="1774824" y="1233488"/>
            <a:ext cx="5868989" cy="863600"/>
          </a:xfrm>
        </p:spPr>
        <p:txBody>
          <a:bodyPr/>
          <a:lstStyle>
            <a:lvl1pPr>
              <a:lnSpc>
                <a:spcPct val="100000"/>
              </a:lnSpc>
              <a:defRPr>
                <a:solidFill>
                  <a:schemeClr val="tx1"/>
                </a:solidFill>
                <a:latin typeface="Montserrat" pitchFamily="2" charset="77"/>
              </a:defRPr>
            </a:lvl1pPr>
          </a:lstStyle>
          <a:p>
            <a:r>
              <a:rPr lang="en-CA" noProof="0" dirty="0"/>
              <a:t>Insert slide title here</a:t>
            </a:r>
          </a:p>
        </p:txBody>
      </p:sp>
      <p:sp>
        <p:nvSpPr>
          <p:cNvPr id="3" name="Rectangle 2">
            <a:extLst>
              <a:ext uri="{FF2B5EF4-FFF2-40B4-BE49-F238E27FC236}">
                <a16:creationId xmlns:a16="http://schemas.microsoft.com/office/drawing/2014/main" id="{E719B4EA-0289-4253-B23F-99F17520E512}"/>
              </a:ext>
            </a:extLst>
          </p:cNvPr>
          <p:cNvSpPr/>
          <p:nvPr userDrawn="1"/>
        </p:nvSpPr>
        <p:spPr>
          <a:xfrm>
            <a:off x="0" y="3342640"/>
            <a:ext cx="12192000" cy="3515360"/>
          </a:xfrm>
          <a:prstGeom prst="rect">
            <a:avLst/>
          </a:prstGeom>
          <a:gradFill>
            <a:gsLst>
              <a:gs pos="0">
                <a:schemeClr val="bg1"/>
              </a:gs>
              <a:gs pos="53000">
                <a:schemeClr val="bg2"/>
              </a:gs>
              <a:gs pos="98000">
                <a:schemeClr val="bg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accent4"/>
              </a:solidFill>
              <a:latin typeface="Montserrat" pitchFamily="2" charset="77"/>
            </a:endParaRPr>
          </a:p>
        </p:txBody>
      </p:sp>
      <p:sp>
        <p:nvSpPr>
          <p:cNvPr id="7" name="Espace réservé du numéro de diapositive 5">
            <a:extLst>
              <a:ext uri="{FF2B5EF4-FFF2-40B4-BE49-F238E27FC236}">
                <a16:creationId xmlns:a16="http://schemas.microsoft.com/office/drawing/2014/main" id="{4ECFFDE8-175A-A740-9FFC-2D69C082B499}"/>
              </a:ext>
            </a:extLst>
          </p:cNvPr>
          <p:cNvSpPr txBox="1">
            <a:spLocks/>
          </p:cNvSpPr>
          <p:nvPr userDrawn="1"/>
        </p:nvSpPr>
        <p:spPr>
          <a:xfrm>
            <a:off x="0" y="6273363"/>
            <a:ext cx="1520042"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400" b="0" i="0" u="none" strike="noStrike" kern="1200" cap="none" spc="0" normalizeH="0" baseline="0" noProof="0" smtClean="0">
                <a:ln>
                  <a:noFill/>
                </a:ln>
                <a:solidFill>
                  <a:srgbClr val="000000"/>
                </a:solidFill>
                <a:effectLst/>
                <a:uLnTx/>
                <a:uFillTx/>
                <a:latin typeface="Montserrat" pitchFamily="2" charset="77"/>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CA" sz="1400" b="0" i="0" u="none" strike="noStrike" kern="1200" cap="none" spc="0" normalizeH="0" baseline="0" noProof="0" dirty="0">
              <a:ln>
                <a:noFill/>
              </a:ln>
              <a:solidFill>
                <a:srgbClr val="000000"/>
              </a:solidFill>
              <a:effectLst/>
              <a:uLnTx/>
              <a:uFillTx/>
              <a:latin typeface="Montserrat" pitchFamily="2" charset="77"/>
              <a:cs typeface="Arial" panose="020B0604020202020204" pitchFamily="34" charset="0"/>
            </a:endParaRPr>
          </a:p>
        </p:txBody>
      </p:sp>
      <p:sp>
        <p:nvSpPr>
          <p:cNvPr id="10" name="ZoneTexte 9">
            <a:extLst>
              <a:ext uri="{FF2B5EF4-FFF2-40B4-BE49-F238E27FC236}">
                <a16:creationId xmlns:a16="http://schemas.microsoft.com/office/drawing/2014/main" id="{62916129-0AFB-784E-AB06-A9FA67A43B45}"/>
              </a:ext>
            </a:extLst>
          </p:cNvPr>
          <p:cNvSpPr txBox="1"/>
          <p:nvPr userDrawn="1"/>
        </p:nvSpPr>
        <p:spPr>
          <a:xfrm rot="16200000">
            <a:off x="-1126954" y="3968631"/>
            <a:ext cx="3726180" cy="518160"/>
          </a:xfrm>
          <a:prstGeom prst="rect">
            <a:avLst/>
          </a:prstGeom>
        </p:spPr>
        <p:txBody>
          <a:bodyPr vert="horz" wrap="square" lIns="91440" tIns="45720" rIns="91440" bIns="45720" rtlCol="0" anchor="ctr">
            <a:noAutofit/>
          </a:bodyPr>
          <a:lstStyle/>
          <a:p>
            <a:pPr algn="l"/>
            <a:r>
              <a:rPr lang="en-CA" sz="800" noProof="0" dirty="0">
                <a:latin typeface="Montserrat" pitchFamily="2" charset="77"/>
              </a:rPr>
              <a:t>Go to slide master to update this footer</a:t>
            </a:r>
          </a:p>
        </p:txBody>
      </p:sp>
      <p:sp>
        <p:nvSpPr>
          <p:cNvPr id="12" name="Sous-titre 2">
            <a:extLst>
              <a:ext uri="{FF2B5EF4-FFF2-40B4-BE49-F238E27FC236}">
                <a16:creationId xmlns:a16="http://schemas.microsoft.com/office/drawing/2014/main" id="{25642B63-DEB9-2742-A6A7-C9CE2321A89D}"/>
              </a:ext>
            </a:extLst>
          </p:cNvPr>
          <p:cNvSpPr>
            <a:spLocks noGrp="1"/>
          </p:cNvSpPr>
          <p:nvPr>
            <p:ph type="subTitle" idx="1" hasCustomPrompt="1"/>
          </p:nvPr>
        </p:nvSpPr>
        <p:spPr>
          <a:xfrm>
            <a:off x="1882775" y="748817"/>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dirty="0"/>
              <a:t>Section name</a:t>
            </a:r>
          </a:p>
        </p:txBody>
      </p:sp>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775" y="4312800"/>
            <a:ext cx="2703176" cy="2103875"/>
          </a:xfrm>
        </p:spPr>
        <p:txBody>
          <a:bodyPr>
            <a:normAutofit/>
          </a:bodyPr>
          <a:lstStyle>
            <a:lvl1pPr marL="11113" indent="-11113">
              <a:buNone/>
              <a:tabLst/>
              <a:defRPr sz="1200">
                <a:latin typeface="Gentium Basic" panose="02000503060000020004" pitchFamily="2" charset="77"/>
              </a:defRPr>
            </a:lvl1pPr>
            <a:lvl2pPr>
              <a:buNone/>
              <a:defRPr/>
            </a:lvl2pPr>
            <a:lvl3pPr>
              <a:buNone/>
              <a:defRPr/>
            </a:lvl3pPr>
            <a:lvl4pPr>
              <a:buNone/>
              <a:defRPr/>
            </a:lvl4pPr>
            <a:lvl5pPr>
              <a:buNone/>
              <a:defRPr/>
            </a:lvl5pPr>
          </a:lstStyle>
          <a:p>
            <a:pPr lvl="0"/>
            <a:r>
              <a:rPr lang="en-CA" noProof="0" dirty="0"/>
              <a:t>Insert slide content here</a:t>
            </a:r>
          </a:p>
        </p:txBody>
      </p:sp>
      <p:sp>
        <p:nvSpPr>
          <p:cNvPr id="16" name="Picture Placeholder 12">
            <a:extLst>
              <a:ext uri="{FF2B5EF4-FFF2-40B4-BE49-F238E27FC236}">
                <a16:creationId xmlns:a16="http://schemas.microsoft.com/office/drawing/2014/main" id="{3FFFC9CF-194D-3C45-9CE9-FFC10C9B1690}"/>
              </a:ext>
            </a:extLst>
          </p:cNvPr>
          <p:cNvSpPr>
            <a:spLocks noGrp="1"/>
          </p:cNvSpPr>
          <p:nvPr>
            <p:ph type="pic" sz="quarter" idx="17" hasCustomPrompt="1"/>
          </p:nvPr>
        </p:nvSpPr>
        <p:spPr>
          <a:xfrm>
            <a:off x="1877715"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hero image here</a:t>
            </a:r>
          </a:p>
        </p:txBody>
      </p:sp>
      <p:sp>
        <p:nvSpPr>
          <p:cNvPr id="17" name="Espace réservé du contenu 5">
            <a:extLst>
              <a:ext uri="{FF2B5EF4-FFF2-40B4-BE49-F238E27FC236}">
                <a16:creationId xmlns:a16="http://schemas.microsoft.com/office/drawing/2014/main" id="{63DDD7AD-3581-F946-8E5B-651A6EE24E1B}"/>
              </a:ext>
            </a:extLst>
          </p:cNvPr>
          <p:cNvSpPr>
            <a:spLocks noGrp="1"/>
          </p:cNvSpPr>
          <p:nvPr>
            <p:ph sz="quarter" idx="23" hasCustomPrompt="1"/>
          </p:nvPr>
        </p:nvSpPr>
        <p:spPr>
          <a:xfrm>
            <a:off x="4948704" y="4312800"/>
            <a:ext cx="2703176" cy="2103875"/>
          </a:xfrm>
        </p:spPr>
        <p:txBody>
          <a:bodyPr>
            <a:normAutofit/>
          </a:bodyPr>
          <a:lstStyle>
            <a:lvl1pPr marL="11113" indent="-11113">
              <a:buNone/>
              <a:tabLst/>
              <a:defRPr sz="1200">
                <a:latin typeface="Gentium Basic" panose="02000503060000020004" pitchFamily="2" charset="77"/>
              </a:defRPr>
            </a:lvl1pPr>
            <a:lvl2pPr>
              <a:buNone/>
              <a:defRPr/>
            </a:lvl2pPr>
            <a:lvl3pPr>
              <a:buNone/>
              <a:defRPr/>
            </a:lvl3pPr>
            <a:lvl4pPr>
              <a:buNone/>
              <a:defRPr/>
            </a:lvl4pPr>
            <a:lvl5pPr>
              <a:buNone/>
              <a:defRPr/>
            </a:lvl5pPr>
          </a:lstStyle>
          <a:p>
            <a:pPr lvl="0"/>
            <a:r>
              <a:rPr lang="en-CA" noProof="0" dirty="0"/>
              <a:t>Insert slide content here</a:t>
            </a:r>
          </a:p>
        </p:txBody>
      </p:sp>
      <p:sp>
        <p:nvSpPr>
          <p:cNvPr id="18" name="Picture Placeholder 12">
            <a:extLst>
              <a:ext uri="{FF2B5EF4-FFF2-40B4-BE49-F238E27FC236}">
                <a16:creationId xmlns:a16="http://schemas.microsoft.com/office/drawing/2014/main" id="{ECCC942B-D21D-3B44-A5D1-51605583D939}"/>
              </a:ext>
            </a:extLst>
          </p:cNvPr>
          <p:cNvSpPr>
            <a:spLocks noGrp="1"/>
          </p:cNvSpPr>
          <p:nvPr>
            <p:ph type="pic" sz="quarter" idx="24" hasCustomPrompt="1"/>
          </p:nvPr>
        </p:nvSpPr>
        <p:spPr>
          <a:xfrm>
            <a:off x="4943644"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hero image here</a:t>
            </a:r>
          </a:p>
        </p:txBody>
      </p:sp>
      <p:sp>
        <p:nvSpPr>
          <p:cNvPr id="20" name="Espace réservé du contenu 5">
            <a:extLst>
              <a:ext uri="{FF2B5EF4-FFF2-40B4-BE49-F238E27FC236}">
                <a16:creationId xmlns:a16="http://schemas.microsoft.com/office/drawing/2014/main" id="{9D19A2C7-43A2-6047-97B1-9E0800E3D7E7}"/>
              </a:ext>
            </a:extLst>
          </p:cNvPr>
          <p:cNvSpPr>
            <a:spLocks noGrp="1"/>
          </p:cNvSpPr>
          <p:nvPr>
            <p:ph sz="quarter" idx="26" hasCustomPrompt="1"/>
          </p:nvPr>
        </p:nvSpPr>
        <p:spPr>
          <a:xfrm>
            <a:off x="7960845" y="4312800"/>
            <a:ext cx="2703176" cy="2103875"/>
          </a:xfrm>
        </p:spPr>
        <p:txBody>
          <a:bodyPr>
            <a:normAutofit/>
          </a:bodyPr>
          <a:lstStyle>
            <a:lvl1pPr marL="11113" indent="-11113">
              <a:buNone/>
              <a:tabLst/>
              <a:defRPr sz="1200">
                <a:latin typeface="Gentium Basic" panose="02000503060000020004" pitchFamily="2" charset="77"/>
              </a:defRPr>
            </a:lvl1pPr>
            <a:lvl2pPr>
              <a:buNone/>
              <a:defRPr/>
            </a:lvl2pPr>
            <a:lvl3pPr>
              <a:buNone/>
              <a:defRPr/>
            </a:lvl3pPr>
            <a:lvl4pPr>
              <a:buNone/>
              <a:defRPr/>
            </a:lvl4pPr>
            <a:lvl5pPr>
              <a:buNone/>
              <a:defRPr/>
            </a:lvl5pPr>
          </a:lstStyle>
          <a:p>
            <a:pPr lvl="0"/>
            <a:r>
              <a:rPr lang="en-CA" noProof="0" dirty="0"/>
              <a:t>Insert slide content here</a:t>
            </a:r>
          </a:p>
        </p:txBody>
      </p:sp>
      <p:sp>
        <p:nvSpPr>
          <p:cNvPr id="21" name="Picture Placeholder 12">
            <a:extLst>
              <a:ext uri="{FF2B5EF4-FFF2-40B4-BE49-F238E27FC236}">
                <a16:creationId xmlns:a16="http://schemas.microsoft.com/office/drawing/2014/main" id="{86DCA958-376F-1B46-AC69-406AF76A4ADF}"/>
              </a:ext>
            </a:extLst>
          </p:cNvPr>
          <p:cNvSpPr>
            <a:spLocks noGrp="1"/>
          </p:cNvSpPr>
          <p:nvPr>
            <p:ph type="pic" sz="quarter" idx="27" hasCustomPrompt="1"/>
          </p:nvPr>
        </p:nvSpPr>
        <p:spPr>
          <a:xfrm>
            <a:off x="7955785"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hero image here</a:t>
            </a:r>
          </a:p>
        </p:txBody>
      </p:sp>
    </p:spTree>
    <p:extLst>
      <p:ext uri="{BB962C8B-B14F-4D97-AF65-F5344CB8AC3E}">
        <p14:creationId xmlns:p14="http://schemas.microsoft.com/office/powerpoint/2010/main" val="2720065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225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6" presetClass="emph" presetSubtype="0" accel="50000" decel="50000" autoRev="1" fill="hold" grpId="1" nodeType="withEffect">
                                  <p:stCondLst>
                                    <p:cond delay="2250"/>
                                  </p:stCondLst>
                                  <p:childTnLst>
                                    <p:animScale>
                                      <p:cBhvr>
                                        <p:cTn id="13" dur="500" fill="hold"/>
                                        <p:tgtEl>
                                          <p:spTgt spid="16"/>
                                        </p:tgtEl>
                                      </p:cBhvr>
                                      <p:by x="120000" y="120000"/>
                                    </p:animScale>
                                  </p:childTnLst>
                                </p:cTn>
                              </p:par>
                              <p:par>
                                <p:cTn id="14" presetID="22" presetClass="entr" presetSubtype="4" fill="hold" grpId="0" nodeType="withEffect">
                                  <p:stCondLst>
                                    <p:cond delay="225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6" presetClass="emph" presetSubtype="0" accel="50000" decel="50000" autoRev="1" fill="hold" grpId="1" nodeType="withEffect">
                                  <p:stCondLst>
                                    <p:cond delay="2250"/>
                                  </p:stCondLst>
                                  <p:childTnLst>
                                    <p:animScale>
                                      <p:cBhvr>
                                        <p:cTn id="18" dur="500" fill="hold"/>
                                        <p:tgtEl>
                                          <p:spTgt spid="18"/>
                                        </p:tgtEl>
                                      </p:cBhvr>
                                      <p:by x="120000" y="120000"/>
                                    </p:animScale>
                                  </p:childTnLst>
                                </p:cTn>
                              </p:par>
                              <p:par>
                                <p:cTn id="19" presetID="22" presetClass="entr" presetSubtype="4" fill="hold" grpId="0" nodeType="withEffect">
                                  <p:stCondLst>
                                    <p:cond delay="225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6" presetClass="emph" presetSubtype="0" accel="50000" decel="50000" autoRev="1" fill="hold" grpId="1" nodeType="withEffect">
                                  <p:stCondLst>
                                    <p:cond delay="2250"/>
                                  </p:stCondLst>
                                  <p:childTnLst>
                                    <p:animScale>
                                      <p:cBhvr>
                                        <p:cTn id="23" dur="500" fill="hold"/>
                                        <p:tgtEl>
                                          <p:spTgt spid="2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6" grpId="1"/>
      <p:bldP spid="18" grpId="0"/>
      <p:bldP spid="18" grpId="1"/>
      <p:bldP spid="21" grpId="0"/>
      <p:bldP spid="21"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Custom Layout v1">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74825" y="1233487"/>
            <a:ext cx="5882207" cy="863601"/>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0" name="Sous-titre 2">
            <a:extLst>
              <a:ext uri="{FF2B5EF4-FFF2-40B4-BE49-F238E27FC236}">
                <a16:creationId xmlns:a16="http://schemas.microsoft.com/office/drawing/2014/main" id="{B13C01E0-35CE-5845-AF33-60D4E99DBCCE}"/>
              </a:ext>
            </a:extLst>
          </p:cNvPr>
          <p:cNvSpPr>
            <a:spLocks noGrp="1"/>
          </p:cNvSpPr>
          <p:nvPr>
            <p:ph type="subTitle" idx="1" hasCustomPrompt="1"/>
          </p:nvPr>
        </p:nvSpPr>
        <p:spPr>
          <a:xfrm>
            <a:off x="1882775" y="763668"/>
            <a:ext cx="892847"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cxnSp>
        <p:nvCxnSpPr>
          <p:cNvPr id="5" name="Connecteur droit 4">
            <a:extLst>
              <a:ext uri="{FF2B5EF4-FFF2-40B4-BE49-F238E27FC236}">
                <a16:creationId xmlns:a16="http://schemas.microsoft.com/office/drawing/2014/main" id="{6015F1C8-A194-4B45-8084-FABDF69A2B4E}"/>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615913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Custom Layout v2">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3BAB6DB-FF3C-D847-9332-9AC190936F09}"/>
              </a:ext>
            </a:extLst>
          </p:cNvPr>
          <p:cNvSpPr>
            <a:spLocks noGrp="1"/>
          </p:cNvSpPr>
          <p:nvPr>
            <p:ph type="title" hasCustomPrompt="1"/>
          </p:nvPr>
        </p:nvSpPr>
        <p:spPr>
          <a:xfrm>
            <a:off x="1778698" y="1233488"/>
            <a:ext cx="5865115" cy="863600"/>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9" name="Sous-titre 2">
            <a:extLst>
              <a:ext uri="{FF2B5EF4-FFF2-40B4-BE49-F238E27FC236}">
                <a16:creationId xmlns:a16="http://schemas.microsoft.com/office/drawing/2014/main" id="{AEEAEDD4-9070-A74F-BA13-FC074C67801E}"/>
              </a:ext>
            </a:extLst>
          </p:cNvPr>
          <p:cNvSpPr>
            <a:spLocks noGrp="1"/>
          </p:cNvSpPr>
          <p:nvPr>
            <p:ph type="subTitle" idx="1" hasCustomPrompt="1"/>
          </p:nvPr>
        </p:nvSpPr>
        <p:spPr>
          <a:xfrm>
            <a:off x="1882775" y="774568"/>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cxnSp>
        <p:nvCxnSpPr>
          <p:cNvPr id="5" name="Connecteur droit 4">
            <a:extLst>
              <a:ext uri="{FF2B5EF4-FFF2-40B4-BE49-F238E27FC236}">
                <a16:creationId xmlns:a16="http://schemas.microsoft.com/office/drawing/2014/main" id="{8FE76092-756A-A84D-B05C-9E3E2F23211E}"/>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155323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Custom Layout v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DCD626-565A-AF4C-B3D6-0B3E954E3B13}"/>
              </a:ext>
            </a:extLst>
          </p:cNvPr>
          <p:cNvSpPr/>
          <p:nvPr userDrawn="1"/>
        </p:nvSpPr>
        <p:spPr>
          <a:xfrm>
            <a:off x="7660640" y="765175"/>
            <a:ext cx="4531360" cy="6092825"/>
          </a:xfrm>
          <a:prstGeom prst="rect">
            <a:avLst/>
          </a:prstGeom>
          <a:gradFill flip="none" rotWithShape="1">
            <a:gsLst>
              <a:gs pos="0">
                <a:schemeClr val="bg1"/>
              </a:gs>
              <a:gs pos="53000">
                <a:schemeClr val="bg2"/>
              </a:gs>
              <a:gs pos="98000">
                <a:schemeClr val="bg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accent2">
                  <a:lumMod val="20000"/>
                  <a:lumOff val="80000"/>
                </a:schemeClr>
              </a:solidFill>
              <a:latin typeface="Montserrat" pitchFamily="2" charset="77"/>
            </a:endParaRPr>
          </a:p>
        </p:txBody>
      </p:sp>
      <p:sp>
        <p:nvSpPr>
          <p:cNvPr id="11" name="Picture Placeholder 29">
            <a:extLst>
              <a:ext uri="{FF2B5EF4-FFF2-40B4-BE49-F238E27FC236}">
                <a16:creationId xmlns:a16="http://schemas.microsoft.com/office/drawing/2014/main" id="{64E276D9-D2E7-DF47-A087-44478F55AC90}"/>
              </a:ext>
            </a:extLst>
          </p:cNvPr>
          <p:cNvSpPr>
            <a:spLocks noGrp="1"/>
          </p:cNvSpPr>
          <p:nvPr>
            <p:ph type="pic" sz="quarter" idx="13" hasCustomPrompt="1"/>
          </p:nvPr>
        </p:nvSpPr>
        <p:spPr>
          <a:xfrm>
            <a:off x="-3692" y="765175"/>
            <a:ext cx="3038991"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2" name="Title 1"/>
          <p:cNvSpPr>
            <a:spLocks noGrp="1"/>
          </p:cNvSpPr>
          <p:nvPr>
            <p:ph type="title" hasCustomPrompt="1"/>
          </p:nvPr>
        </p:nvSpPr>
        <p:spPr>
          <a:xfrm>
            <a:off x="3444240" y="1233488"/>
            <a:ext cx="3858665" cy="1800225"/>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9" name="Sous-titre 2">
            <a:extLst>
              <a:ext uri="{FF2B5EF4-FFF2-40B4-BE49-F238E27FC236}">
                <a16:creationId xmlns:a16="http://schemas.microsoft.com/office/drawing/2014/main" id="{DA536A5A-9D42-0C45-A06D-80CC9746DC35}"/>
              </a:ext>
            </a:extLst>
          </p:cNvPr>
          <p:cNvSpPr>
            <a:spLocks noGrp="1"/>
          </p:cNvSpPr>
          <p:nvPr>
            <p:ph type="subTitle" idx="1" hasCustomPrompt="1"/>
          </p:nvPr>
        </p:nvSpPr>
        <p:spPr>
          <a:xfrm>
            <a:off x="3444241" y="769912"/>
            <a:ext cx="904239"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Tree>
    <p:extLst>
      <p:ext uri="{BB962C8B-B14F-4D97-AF65-F5344CB8AC3E}">
        <p14:creationId xmlns:p14="http://schemas.microsoft.com/office/powerpoint/2010/main" val="22043725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Custom Layout v4">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2" name="Title 1"/>
          <p:cNvSpPr>
            <a:spLocks noGrp="1"/>
          </p:cNvSpPr>
          <p:nvPr>
            <p:ph type="title" hasCustomPrompt="1"/>
          </p:nvPr>
        </p:nvSpPr>
        <p:spPr>
          <a:xfrm>
            <a:off x="4577316" y="1233489"/>
            <a:ext cx="6090684" cy="863600"/>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0" name="Sous-titre 2">
            <a:extLst>
              <a:ext uri="{FF2B5EF4-FFF2-40B4-BE49-F238E27FC236}">
                <a16:creationId xmlns:a16="http://schemas.microsoft.com/office/drawing/2014/main" id="{C9423575-8BE5-2347-B766-601788C53C50}"/>
              </a:ext>
            </a:extLst>
          </p:cNvPr>
          <p:cNvSpPr>
            <a:spLocks noGrp="1"/>
          </p:cNvSpPr>
          <p:nvPr>
            <p:ph type="subTitle" idx="1" hasCustomPrompt="1"/>
          </p:nvPr>
        </p:nvSpPr>
        <p:spPr>
          <a:xfrm>
            <a:off x="4678916" y="773456"/>
            <a:ext cx="898924" cy="232384"/>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Tree>
    <p:extLst>
      <p:ext uri="{BB962C8B-B14F-4D97-AF65-F5344CB8AC3E}">
        <p14:creationId xmlns:p14="http://schemas.microsoft.com/office/powerpoint/2010/main" val="12987400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 1 Small Image">
    <p:bg>
      <p:bgRef idx="1001">
        <a:schemeClr val="bg1"/>
      </p:bgRef>
    </p:bg>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6096000" y="0"/>
            <a:ext cx="6096000" cy="47519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373380" y="640934"/>
            <a:ext cx="5478781" cy="4110987"/>
          </a:xfrm>
        </p:spPr>
        <p:txBody>
          <a:bodyPr anchor="b">
            <a:normAutofit/>
          </a:bodyPr>
          <a:lstStyle>
            <a:lvl1pPr>
              <a:defRPr sz="4400" b="1" i="0">
                <a:latin typeface="Montserrat" pitchFamily="2" charset="77"/>
              </a:defRPr>
            </a:lvl1pPr>
          </a:lstStyle>
          <a:p>
            <a:r>
              <a:rPr lang="en-CA" noProof="0" dirty="0"/>
              <a:t>Insert presentation title here</a:t>
            </a:r>
          </a:p>
        </p:txBody>
      </p:sp>
      <p:sp>
        <p:nvSpPr>
          <p:cNvPr id="12" name="Sous-titre 2">
            <a:extLst>
              <a:ext uri="{FF2B5EF4-FFF2-40B4-BE49-F238E27FC236}">
                <a16:creationId xmlns:a16="http://schemas.microsoft.com/office/drawing/2014/main" id="{B7FC0CEC-DE31-1840-9E32-562D52782B4D}"/>
              </a:ext>
            </a:extLst>
          </p:cNvPr>
          <p:cNvSpPr>
            <a:spLocks noGrp="1"/>
          </p:cNvSpPr>
          <p:nvPr>
            <p:ph type="subTitle" idx="1" hasCustomPrompt="1"/>
          </p:nvPr>
        </p:nvSpPr>
        <p:spPr>
          <a:xfrm>
            <a:off x="1774824" y="5094514"/>
            <a:ext cx="4077337" cy="993049"/>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9" name="Espace réservé de la date 20">
            <a:extLst>
              <a:ext uri="{FF2B5EF4-FFF2-40B4-BE49-F238E27FC236}">
                <a16:creationId xmlns:a16="http://schemas.microsoft.com/office/drawing/2014/main" id="{868937C7-5B09-F64A-86DC-76F11BCBAE3D}"/>
              </a:ext>
            </a:extLst>
          </p:cNvPr>
          <p:cNvSpPr>
            <a:spLocks noGrp="1"/>
          </p:cNvSpPr>
          <p:nvPr>
            <p:ph type="dt" sz="half" idx="2"/>
          </p:nvPr>
        </p:nvSpPr>
        <p:spPr>
          <a:xfrm>
            <a:off x="1774825" y="6087563"/>
            <a:ext cx="4051209" cy="329112"/>
          </a:xfrm>
          <a:prstGeom prst="rect">
            <a:avLst/>
          </a:prstGeom>
        </p:spPr>
        <p:txBody>
          <a:bodyPr vert="horz" lIns="91440" tIns="45720" rIns="91440" bIns="45720" rtlCol="0" anchor="ctr"/>
          <a:lstStyle>
            <a:lvl1pPr algn="l">
              <a:defRPr sz="1200">
                <a:solidFill>
                  <a:schemeClr val="tx2"/>
                </a:solidFill>
                <a:latin typeface="Gentium Basic" panose="02000503060000020004" pitchFamily="2" charset="77"/>
              </a:defRPr>
            </a:lvl1pPr>
          </a:lstStyle>
          <a:p>
            <a:endParaRPr lang="en-CA" noProof="0" dirty="0">
              <a:latin typeface="Gentium Basic" panose="02000503060000020004" pitchFamily="2" charset="77"/>
            </a:endParaRPr>
          </a:p>
        </p:txBody>
      </p:sp>
    </p:spTree>
    <p:extLst>
      <p:ext uri="{BB962C8B-B14F-4D97-AF65-F5344CB8AC3E}">
        <p14:creationId xmlns:p14="http://schemas.microsoft.com/office/powerpoint/2010/main" val="36337958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v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7"/>
            <a:ext cx="5868988" cy="863601"/>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2" y="765175"/>
            <a:ext cx="30479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12" name="Sous-titre 2">
            <a:extLst>
              <a:ext uri="{FF2B5EF4-FFF2-40B4-BE49-F238E27FC236}">
                <a16:creationId xmlns:a16="http://schemas.microsoft.com/office/drawing/2014/main" id="{1A6EE9C5-7D34-5743-AA48-28F9C6327113}"/>
              </a:ext>
            </a:extLst>
          </p:cNvPr>
          <p:cNvSpPr>
            <a:spLocks noGrp="1"/>
          </p:cNvSpPr>
          <p:nvPr>
            <p:ph type="subTitle" idx="1" hasCustomPrompt="1"/>
          </p:nvPr>
        </p:nvSpPr>
        <p:spPr>
          <a:xfrm>
            <a:off x="1886680" y="767216"/>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cxnSp>
        <p:nvCxnSpPr>
          <p:cNvPr id="9" name="Connecteur droit 8">
            <a:extLst>
              <a:ext uri="{FF2B5EF4-FFF2-40B4-BE49-F238E27FC236}">
                <a16:creationId xmlns:a16="http://schemas.microsoft.com/office/drawing/2014/main" id="{F5B06523-39CC-E64E-B058-016AF29B4BF6}"/>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534965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v6">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50C99185-297F-F544-BDE0-F5297E2BBD41}"/>
              </a:ext>
            </a:extLst>
          </p:cNvPr>
          <p:cNvSpPr>
            <a:spLocks noGrp="1"/>
          </p:cNvSpPr>
          <p:nvPr>
            <p:ph type="pic" sz="quarter" idx="12" hasCustomPrompt="1"/>
          </p:nvPr>
        </p:nvSpPr>
        <p:spPr>
          <a:xfrm>
            <a:off x="10950" y="2743199"/>
            <a:ext cx="6085049" cy="41148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2" name="Title 1"/>
          <p:cNvSpPr>
            <a:spLocks noGrp="1"/>
          </p:cNvSpPr>
          <p:nvPr>
            <p:ph type="title" hasCustomPrompt="1"/>
          </p:nvPr>
        </p:nvSpPr>
        <p:spPr>
          <a:xfrm>
            <a:off x="1774824" y="1233487"/>
            <a:ext cx="5868989" cy="863601"/>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0" name="Sous-titre 2">
            <a:extLst>
              <a:ext uri="{FF2B5EF4-FFF2-40B4-BE49-F238E27FC236}">
                <a16:creationId xmlns:a16="http://schemas.microsoft.com/office/drawing/2014/main" id="{B0626AC5-254D-7849-8EC3-2A1FB86675A3}"/>
              </a:ext>
            </a:extLst>
          </p:cNvPr>
          <p:cNvSpPr>
            <a:spLocks noGrp="1"/>
          </p:cNvSpPr>
          <p:nvPr>
            <p:ph type="subTitle" idx="1" hasCustomPrompt="1"/>
          </p:nvPr>
        </p:nvSpPr>
        <p:spPr>
          <a:xfrm>
            <a:off x="1882775" y="763668"/>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Tree>
    <p:extLst>
      <p:ext uri="{BB962C8B-B14F-4D97-AF65-F5344CB8AC3E}">
        <p14:creationId xmlns:p14="http://schemas.microsoft.com/office/powerpoint/2010/main" val="3244512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 1 Large Image">
    <p:bg>
      <p:bgRef idx="1001">
        <a:schemeClr val="bg1"/>
      </p:bgRef>
    </p:bg>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1524000" y="2"/>
            <a:ext cx="10667301" cy="475192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1774825" y="765175"/>
            <a:ext cx="4321173" cy="3632654"/>
          </a:xfrm>
        </p:spPr>
        <p:txBody>
          <a:bodyPr>
            <a:normAutofit/>
          </a:bodyPr>
          <a:lstStyle>
            <a:lvl1pPr>
              <a:defRPr sz="4400" b="1" i="0">
                <a:solidFill>
                  <a:schemeClr val="tx1"/>
                </a:solidFill>
                <a:latin typeface="Montserrat" pitchFamily="2" charset="77"/>
              </a:defRPr>
            </a:lvl1pPr>
          </a:lstStyle>
          <a:p>
            <a:r>
              <a:rPr lang="en-CA" noProof="0"/>
              <a:t>Insert presentation title here</a:t>
            </a:r>
          </a:p>
        </p:txBody>
      </p:sp>
      <p:sp>
        <p:nvSpPr>
          <p:cNvPr id="8" name="Sous-titre 2">
            <a:extLst>
              <a:ext uri="{FF2B5EF4-FFF2-40B4-BE49-F238E27FC236}">
                <a16:creationId xmlns:a16="http://schemas.microsoft.com/office/drawing/2014/main" id="{A0359139-633F-4442-B5A5-290AD4DFB397}"/>
              </a:ext>
            </a:extLst>
          </p:cNvPr>
          <p:cNvSpPr>
            <a:spLocks noGrp="1"/>
          </p:cNvSpPr>
          <p:nvPr>
            <p:ph type="subTitle" idx="1" hasCustomPrompt="1"/>
          </p:nvPr>
        </p:nvSpPr>
        <p:spPr>
          <a:xfrm>
            <a:off x="1774824" y="5154708"/>
            <a:ext cx="4321175" cy="938117"/>
          </a:xfrm>
          <a:prstGeom prst="rect">
            <a:avLst/>
          </a:prstGeom>
        </p:spPr>
        <p:txBody>
          <a:bodyPr lIns="90000" anchor="t"/>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10" name="Rectangle 9">
            <a:extLst>
              <a:ext uri="{FF2B5EF4-FFF2-40B4-BE49-F238E27FC236}">
                <a16:creationId xmlns:a16="http://schemas.microsoft.com/office/drawing/2014/main" id="{A1EF7FC2-140F-5C4E-B3D2-BC3C938B3154}"/>
              </a:ext>
            </a:extLst>
          </p:cNvPr>
          <p:cNvSpPr/>
          <p:nvPr userDrawn="1"/>
        </p:nvSpPr>
        <p:spPr>
          <a:xfrm>
            <a:off x="373380" y="863124"/>
            <a:ext cx="922020" cy="586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Montserrat" pitchFamily="2" charset="77"/>
            </a:endParaRPr>
          </a:p>
        </p:txBody>
      </p:sp>
      <p:pic>
        <p:nvPicPr>
          <p:cNvPr id="11" name="Graphique 10">
            <a:extLst>
              <a:ext uri="{FF2B5EF4-FFF2-40B4-BE49-F238E27FC236}">
                <a16:creationId xmlns:a16="http://schemas.microsoft.com/office/drawing/2014/main" id="{4D2473E2-BB66-8D4A-B76F-7CCFA18EF97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44488" b="45876"/>
          <a:stretch/>
        </p:blipFill>
        <p:spPr>
          <a:xfrm>
            <a:off x="7655473" y="4751921"/>
            <a:ext cx="4547544" cy="2106079"/>
          </a:xfrm>
          <a:prstGeom prst="rect">
            <a:avLst/>
          </a:prstGeom>
        </p:spPr>
      </p:pic>
      <p:sp>
        <p:nvSpPr>
          <p:cNvPr id="13" name="Espace réservé de la date 20">
            <a:extLst>
              <a:ext uri="{FF2B5EF4-FFF2-40B4-BE49-F238E27FC236}">
                <a16:creationId xmlns:a16="http://schemas.microsoft.com/office/drawing/2014/main" id="{43A93F6F-F549-134E-9FFE-C375447587B2}"/>
              </a:ext>
            </a:extLst>
          </p:cNvPr>
          <p:cNvSpPr>
            <a:spLocks noGrp="1"/>
          </p:cNvSpPr>
          <p:nvPr>
            <p:ph type="dt" sz="half" idx="2"/>
          </p:nvPr>
        </p:nvSpPr>
        <p:spPr>
          <a:xfrm>
            <a:off x="1774823" y="6107593"/>
            <a:ext cx="4321175" cy="309082"/>
          </a:xfrm>
          <a:prstGeom prst="rect">
            <a:avLst/>
          </a:prstGeom>
        </p:spPr>
        <p:txBody>
          <a:bodyPr vert="horz" lIns="91440" tIns="45720" rIns="91440" bIns="45720" rtlCol="0" anchor="ctr"/>
          <a:lstStyle>
            <a:lvl1pPr algn="l">
              <a:defRPr sz="1200">
                <a:solidFill>
                  <a:schemeClr val="tx1"/>
                </a:solidFill>
                <a:latin typeface="Gentium Basic" panose="02000503060000020004" pitchFamily="2" charset="77"/>
              </a:defRPr>
            </a:lvl1pPr>
          </a:lstStyle>
          <a:p>
            <a:endParaRPr lang="en-CA" noProof="0" dirty="0">
              <a:latin typeface="Gentium Basic" panose="02000503060000020004" pitchFamily="2" charset="77"/>
            </a:endParaRPr>
          </a:p>
        </p:txBody>
      </p:sp>
    </p:spTree>
    <p:extLst>
      <p:ext uri="{BB962C8B-B14F-4D97-AF65-F5344CB8AC3E}">
        <p14:creationId xmlns:p14="http://schemas.microsoft.com/office/powerpoint/2010/main" val="4085766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itle + Larg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3F3A4-514C-304A-A4DE-02F1748D45AB}"/>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Montserrat" pitchFamily="2" charset="77"/>
            </a:endParaRPr>
          </a:p>
        </p:txBody>
      </p:sp>
      <p:sp>
        <p:nvSpPr>
          <p:cNvPr id="4" name="Picture Placeholder 12"/>
          <p:cNvSpPr>
            <a:spLocks noGrp="1"/>
          </p:cNvSpPr>
          <p:nvPr>
            <p:ph type="pic" sz="quarter" idx="13" hasCustomPrompt="1"/>
          </p:nvPr>
        </p:nvSpPr>
        <p:spPr>
          <a:xfrm>
            <a:off x="1773" y="1"/>
            <a:ext cx="12190227" cy="68580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CA" noProof="0" dirty="0"/>
              <a:t>Insert hero image here</a:t>
            </a:r>
          </a:p>
        </p:txBody>
      </p:sp>
      <p:sp>
        <p:nvSpPr>
          <p:cNvPr id="8" name="Title 5">
            <a:extLst>
              <a:ext uri="{FF2B5EF4-FFF2-40B4-BE49-F238E27FC236}">
                <a16:creationId xmlns:a16="http://schemas.microsoft.com/office/drawing/2014/main" id="{AD6B63E4-8A79-F64D-86FE-7775FE4326FA}"/>
              </a:ext>
            </a:extLst>
          </p:cNvPr>
          <p:cNvSpPr>
            <a:spLocks noGrp="1"/>
          </p:cNvSpPr>
          <p:nvPr>
            <p:ph type="title" hasCustomPrompt="1"/>
          </p:nvPr>
        </p:nvSpPr>
        <p:spPr>
          <a:xfrm>
            <a:off x="1774825" y="2806043"/>
            <a:ext cx="7381875" cy="3286782"/>
          </a:xfrm>
          <a:prstGeom prst="rect">
            <a:avLst/>
          </a:prstGeom>
        </p:spPr>
        <p:txBody>
          <a:bodyPr anchor="t">
            <a:normAutofit/>
          </a:bodyPr>
          <a:lstStyle>
            <a:lvl1pPr>
              <a:defRPr sz="6600" b="0" i="0">
                <a:latin typeface="Montserrat" pitchFamily="2" charset="77"/>
              </a:defRPr>
            </a:lvl1pPr>
          </a:lstStyle>
          <a:p>
            <a:r>
              <a:rPr lang="en-CA" noProof="0"/>
              <a:t>Insert section title here</a:t>
            </a:r>
          </a:p>
        </p:txBody>
      </p:sp>
      <p:sp>
        <p:nvSpPr>
          <p:cNvPr id="7" name="Sous-titre 2">
            <a:extLst>
              <a:ext uri="{FF2B5EF4-FFF2-40B4-BE49-F238E27FC236}">
                <a16:creationId xmlns:a16="http://schemas.microsoft.com/office/drawing/2014/main" id="{7FB4D65A-6740-5845-9334-C5E2F590223C}"/>
              </a:ext>
            </a:extLst>
          </p:cNvPr>
          <p:cNvSpPr>
            <a:spLocks noGrp="1"/>
          </p:cNvSpPr>
          <p:nvPr>
            <p:ph type="subTitle" idx="1" hasCustomPrompt="1"/>
          </p:nvPr>
        </p:nvSpPr>
        <p:spPr>
          <a:xfrm>
            <a:off x="1774825" y="1550126"/>
            <a:ext cx="7381875" cy="1026951"/>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Tree>
    <p:extLst>
      <p:ext uri="{BB962C8B-B14F-4D97-AF65-F5344CB8AC3E}">
        <p14:creationId xmlns:p14="http://schemas.microsoft.com/office/powerpoint/2010/main" val="31961990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Large Title + Small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4" y="2086473"/>
            <a:ext cx="5868989" cy="4006352"/>
          </a:xfrm>
          <a:prstGeom prst="rect">
            <a:avLst/>
          </a:prstGeom>
        </p:spPr>
        <p:txBody>
          <a:bodyPr anchor="t">
            <a:normAutofit/>
          </a:bodyPr>
          <a:lstStyle>
            <a:lvl1pPr>
              <a:defRPr sz="6600" b="0" i="0">
                <a:solidFill>
                  <a:schemeClr val="tx2"/>
                </a:solidFill>
                <a:latin typeface="Montserrat" pitchFamily="2" charset="77"/>
              </a:defRPr>
            </a:lvl1pPr>
          </a:lstStyle>
          <a:p>
            <a:r>
              <a:rPr lang="en-CA" noProof="0"/>
              <a:t>Insert section title here</a:t>
            </a:r>
          </a:p>
        </p:txBody>
      </p:sp>
      <p:sp>
        <p:nvSpPr>
          <p:cNvPr id="8" name="Picture Placeholder 29">
            <a:extLst>
              <a:ext uri="{FF2B5EF4-FFF2-40B4-BE49-F238E27FC236}">
                <a16:creationId xmlns:a16="http://schemas.microsoft.com/office/drawing/2014/main" id="{EA6F79D0-F7A8-BC46-8332-91EE99E8A7C2}"/>
              </a:ext>
            </a:extLst>
          </p:cNvPr>
          <p:cNvSpPr>
            <a:spLocks noGrp="1"/>
          </p:cNvSpPr>
          <p:nvPr>
            <p:ph type="pic" sz="quarter" idx="13" hasCustomPrompt="1"/>
          </p:nvPr>
        </p:nvSpPr>
        <p:spPr>
          <a:xfrm>
            <a:off x="9155019" y="-11016"/>
            <a:ext cx="3047998" cy="6880033"/>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9" name="Sous-titre 2">
            <a:extLst>
              <a:ext uri="{FF2B5EF4-FFF2-40B4-BE49-F238E27FC236}">
                <a16:creationId xmlns:a16="http://schemas.microsoft.com/office/drawing/2014/main" id="{4D9E1268-4C0A-204F-A6BC-D383851F796D}"/>
              </a:ext>
            </a:extLst>
          </p:cNvPr>
          <p:cNvSpPr>
            <a:spLocks noGrp="1"/>
          </p:cNvSpPr>
          <p:nvPr>
            <p:ph type="subTitle" idx="1" hasCustomPrompt="1"/>
          </p:nvPr>
        </p:nvSpPr>
        <p:spPr>
          <a:xfrm>
            <a:off x="1774825" y="756466"/>
            <a:ext cx="5868988" cy="1129710"/>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solidFill>
                  <a:schemeClr val="tx2"/>
                </a:solidFill>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6" name="Rectangle 5">
            <a:extLst>
              <a:ext uri="{FF2B5EF4-FFF2-40B4-BE49-F238E27FC236}">
                <a16:creationId xmlns:a16="http://schemas.microsoft.com/office/drawing/2014/main" id="{55EFE905-BC4A-A14B-BBA3-5F706FFFBE4D}"/>
              </a:ext>
            </a:extLst>
          </p:cNvPr>
          <p:cNvSpPr/>
          <p:nvPr userDrawn="1"/>
        </p:nvSpPr>
        <p:spPr>
          <a:xfrm>
            <a:off x="373380" y="883920"/>
            <a:ext cx="922020" cy="597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Montserrat" pitchFamily="2" charset="77"/>
            </a:endParaRPr>
          </a:p>
        </p:txBody>
      </p:sp>
    </p:spTree>
    <p:extLst>
      <p:ext uri="{BB962C8B-B14F-4D97-AF65-F5344CB8AC3E}">
        <p14:creationId xmlns:p14="http://schemas.microsoft.com/office/powerpoint/2010/main" val="3439387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Large Title">
    <p:bg>
      <p:bgRef idx="1001">
        <a:schemeClr val="bg1"/>
      </p:bgRef>
    </p:bg>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3AA58CDD-DBA1-1F4E-AF8C-D5D531D32670}"/>
              </a:ext>
            </a:extLst>
          </p:cNvPr>
          <p:cNvCxnSpPr>
            <a:cxnSpLocks/>
          </p:cNvCxnSpPr>
          <p:nvPr userDrawn="1"/>
        </p:nvCxnSpPr>
        <p:spPr>
          <a:xfrm>
            <a:off x="7639860" y="-8709"/>
            <a:ext cx="0" cy="6879515"/>
          </a:xfrm>
          <a:prstGeom prst="line">
            <a:avLst/>
          </a:prstGeom>
          <a:ln w="9525">
            <a:solidFill>
              <a:schemeClr val="tx1"/>
            </a:solidFill>
          </a:ln>
        </p:spPr>
        <p:style>
          <a:lnRef idx="1">
            <a:schemeClr val="accent2"/>
          </a:lnRef>
          <a:fillRef idx="0">
            <a:schemeClr val="accent2"/>
          </a:fillRef>
          <a:effectRef idx="0">
            <a:schemeClr val="accent2"/>
          </a:effectRef>
          <a:fontRef idx="minor">
            <a:schemeClr val="tx1"/>
          </a:fontRef>
        </p:style>
      </p:cxnSp>
      <p:sp>
        <p:nvSpPr>
          <p:cNvPr id="8" name="Title 1">
            <a:extLst>
              <a:ext uri="{FF2B5EF4-FFF2-40B4-BE49-F238E27FC236}">
                <a16:creationId xmlns:a16="http://schemas.microsoft.com/office/drawing/2014/main" id="{AA566A97-3CD9-5D4B-A6D7-A4E3B98CA949}"/>
              </a:ext>
            </a:extLst>
          </p:cNvPr>
          <p:cNvSpPr>
            <a:spLocks noGrp="1"/>
          </p:cNvSpPr>
          <p:nvPr>
            <p:ph type="title" hasCustomPrompt="1"/>
          </p:nvPr>
        </p:nvSpPr>
        <p:spPr>
          <a:xfrm>
            <a:off x="1774825" y="2072640"/>
            <a:ext cx="5640394" cy="4020185"/>
          </a:xfrm>
          <a:prstGeom prst="rect">
            <a:avLst/>
          </a:prstGeom>
        </p:spPr>
        <p:txBody>
          <a:bodyPr anchor="t">
            <a:normAutofit/>
          </a:bodyPr>
          <a:lstStyle>
            <a:lvl1pPr>
              <a:defRPr sz="6600" b="0" i="0">
                <a:solidFill>
                  <a:schemeClr val="tx2"/>
                </a:solidFill>
                <a:latin typeface="Montserrat" pitchFamily="2" charset="77"/>
              </a:defRPr>
            </a:lvl1pPr>
          </a:lstStyle>
          <a:p>
            <a:r>
              <a:rPr lang="en-CA" noProof="0"/>
              <a:t>Insert section title here</a:t>
            </a:r>
          </a:p>
        </p:txBody>
      </p:sp>
      <p:sp>
        <p:nvSpPr>
          <p:cNvPr id="9" name="Sous-titre 2">
            <a:extLst>
              <a:ext uri="{FF2B5EF4-FFF2-40B4-BE49-F238E27FC236}">
                <a16:creationId xmlns:a16="http://schemas.microsoft.com/office/drawing/2014/main" id="{4AAE2750-E163-6541-97D2-3C01DF1BAB66}"/>
              </a:ext>
            </a:extLst>
          </p:cNvPr>
          <p:cNvSpPr>
            <a:spLocks noGrp="1"/>
          </p:cNvSpPr>
          <p:nvPr>
            <p:ph type="subTitle" idx="1" hasCustomPrompt="1"/>
          </p:nvPr>
        </p:nvSpPr>
        <p:spPr>
          <a:xfrm>
            <a:off x="1774823" y="765173"/>
            <a:ext cx="5640394" cy="1133295"/>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solidFill>
                  <a:schemeClr val="tx2"/>
                </a:solidFill>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10" name="Rectangle 9">
            <a:extLst>
              <a:ext uri="{FF2B5EF4-FFF2-40B4-BE49-F238E27FC236}">
                <a16:creationId xmlns:a16="http://schemas.microsoft.com/office/drawing/2014/main" id="{E59B34DC-7E7B-EC42-AF37-79054A01A4F1}"/>
              </a:ext>
            </a:extLst>
          </p:cNvPr>
          <p:cNvSpPr/>
          <p:nvPr userDrawn="1"/>
        </p:nvSpPr>
        <p:spPr>
          <a:xfrm>
            <a:off x="389496" y="73469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Montserrat" pitchFamily="2" charset="77"/>
            </a:endParaRPr>
          </a:p>
        </p:txBody>
      </p:sp>
      <p:pic>
        <p:nvPicPr>
          <p:cNvPr id="11" name="Graphique 10">
            <a:extLst>
              <a:ext uri="{FF2B5EF4-FFF2-40B4-BE49-F238E27FC236}">
                <a16:creationId xmlns:a16="http://schemas.microsoft.com/office/drawing/2014/main" id="{1B7063EF-9FEB-514A-978F-92FAD64E179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44488" b="45876"/>
          <a:stretch/>
        </p:blipFill>
        <p:spPr>
          <a:xfrm>
            <a:off x="7644456" y="4751921"/>
            <a:ext cx="4547544" cy="2106079"/>
          </a:xfrm>
          <a:prstGeom prst="rect">
            <a:avLst/>
          </a:prstGeom>
        </p:spPr>
      </p:pic>
    </p:spTree>
    <p:extLst>
      <p:ext uri="{BB962C8B-B14F-4D97-AF65-F5344CB8AC3E}">
        <p14:creationId xmlns:p14="http://schemas.microsoft.com/office/powerpoint/2010/main" val="13868340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clusion: Title + Small Imag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7CDD8D-178E-EB49-A33F-7AE51152B84B}"/>
              </a:ext>
            </a:extLst>
          </p:cNvPr>
          <p:cNvSpPr/>
          <p:nvPr userDrawn="1"/>
        </p:nvSpPr>
        <p:spPr>
          <a:xfrm>
            <a:off x="373380" y="765174"/>
            <a:ext cx="922020" cy="6092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Montserrat" pitchFamily="2" charset="77"/>
            </a:endParaRPr>
          </a:p>
        </p:txBody>
      </p:sp>
      <p:sp>
        <p:nvSpPr>
          <p:cNvPr id="2" name="Title 1"/>
          <p:cNvSpPr>
            <a:spLocks noGrp="1"/>
          </p:cNvSpPr>
          <p:nvPr>
            <p:ph type="title" hasCustomPrompt="1"/>
          </p:nvPr>
        </p:nvSpPr>
        <p:spPr>
          <a:xfrm>
            <a:off x="1774825" y="2386149"/>
            <a:ext cx="6938220" cy="3204754"/>
          </a:xfrm>
          <a:prstGeom prst="rect">
            <a:avLst/>
          </a:prstGeom>
        </p:spPr>
        <p:txBody>
          <a:bodyPr anchor="ctr"/>
          <a:lstStyle>
            <a:lvl1pPr>
              <a:defRPr sz="6600" b="0" i="0">
                <a:solidFill>
                  <a:schemeClr val="tx2"/>
                </a:solidFill>
                <a:latin typeface="Montserrat" pitchFamily="2" charset="77"/>
              </a:defRPr>
            </a:lvl1pPr>
          </a:lstStyle>
          <a:p>
            <a:r>
              <a:rPr lang="en-CA" noProof="0"/>
              <a:t>Insert slide title here</a:t>
            </a:r>
          </a:p>
        </p:txBody>
      </p:sp>
      <p:sp>
        <p:nvSpPr>
          <p:cNvPr id="17" name="Sous-titre 2">
            <a:extLst>
              <a:ext uri="{FF2B5EF4-FFF2-40B4-BE49-F238E27FC236}">
                <a16:creationId xmlns:a16="http://schemas.microsoft.com/office/drawing/2014/main" id="{C2262BC5-26BA-5C4B-B872-85C8E37BF2C5}"/>
              </a:ext>
            </a:extLst>
          </p:cNvPr>
          <p:cNvSpPr>
            <a:spLocks noGrp="1"/>
          </p:cNvSpPr>
          <p:nvPr>
            <p:ph type="subTitle" idx="1" hasCustomPrompt="1"/>
          </p:nvPr>
        </p:nvSpPr>
        <p:spPr>
          <a:xfrm>
            <a:off x="1774825" y="5421747"/>
            <a:ext cx="6938219" cy="671078"/>
          </a:xfrm>
          <a:prstGeom prst="rect">
            <a:avLst/>
          </a:prstGeom>
        </p:spPr>
        <p:txBody>
          <a:bodyPr lIns="90000" anchor="b">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solidFill>
                  <a:schemeClr val="tx2"/>
                </a:solidFill>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wsp.com</a:t>
            </a:r>
          </a:p>
        </p:txBody>
      </p:sp>
      <p:pic>
        <p:nvPicPr>
          <p:cNvPr id="8" name="Graphique 7">
            <a:extLst>
              <a:ext uri="{FF2B5EF4-FFF2-40B4-BE49-F238E27FC236}">
                <a16:creationId xmlns:a16="http://schemas.microsoft.com/office/drawing/2014/main" id="{7EEB1B51-22A9-C842-92A1-70D7A229093D}"/>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44488" b="45876"/>
          <a:stretch/>
        </p:blipFill>
        <p:spPr>
          <a:xfrm>
            <a:off x="7644456" y="0"/>
            <a:ext cx="4547544" cy="2106079"/>
          </a:xfrm>
          <a:prstGeom prst="rect">
            <a:avLst/>
          </a:prstGeom>
        </p:spPr>
      </p:pic>
      <p:cxnSp>
        <p:nvCxnSpPr>
          <p:cNvPr id="10" name="Connecteur droit 9">
            <a:extLst>
              <a:ext uri="{FF2B5EF4-FFF2-40B4-BE49-F238E27FC236}">
                <a16:creationId xmlns:a16="http://schemas.microsoft.com/office/drawing/2014/main" id="{6A8D2642-4298-0B47-A918-AF6623E89299}"/>
              </a:ext>
            </a:extLst>
          </p:cNvPr>
          <p:cNvCxnSpPr/>
          <p:nvPr userDrawn="1"/>
        </p:nvCxnSpPr>
        <p:spPr>
          <a:xfrm>
            <a:off x="1524000" y="0"/>
            <a:ext cx="0" cy="6858000"/>
          </a:xfrm>
          <a:prstGeom prst="line">
            <a:avLst/>
          </a:prstGeom>
          <a:ln w="9525">
            <a:solidFill>
              <a:schemeClr val="tx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828124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ne Column">
    <p:bg>
      <p:bgRef idx="1001">
        <a:schemeClr val="bg1"/>
      </p:bgRef>
    </p:bg>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9F082B38-5D0B-9B44-B9AA-68833516EBD7}"/>
              </a:ext>
            </a:extLst>
          </p:cNvPr>
          <p:cNvSpPr>
            <a:spLocks noGrp="1"/>
          </p:cNvSpPr>
          <p:nvPr>
            <p:ph sz="quarter" idx="14" hasCustomPrompt="1"/>
          </p:nvPr>
        </p:nvSpPr>
        <p:spPr>
          <a:xfrm>
            <a:off x="389833" y="3284538"/>
            <a:ext cx="10274200" cy="2808287"/>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en-CA" noProof="0" dirty="0"/>
              <a:t>Insert slide content here</a:t>
            </a:r>
          </a:p>
        </p:txBody>
      </p:sp>
      <p:sp>
        <p:nvSpPr>
          <p:cNvPr id="2" name="ZoneTexte 1">
            <a:extLst>
              <a:ext uri="{FF2B5EF4-FFF2-40B4-BE49-F238E27FC236}">
                <a16:creationId xmlns:a16="http://schemas.microsoft.com/office/drawing/2014/main" id="{D2948B4A-B3BB-C049-9101-EB92521D57F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noProof="0" dirty="0">
              <a:solidFill>
                <a:prstClr val="black"/>
              </a:solidFill>
              <a:latin typeface="Montserrat" pitchFamily="2" charset="77"/>
            </a:endParaRPr>
          </a:p>
        </p:txBody>
      </p:sp>
      <p:sp>
        <p:nvSpPr>
          <p:cNvPr id="9" name="Title 1">
            <a:extLst>
              <a:ext uri="{FF2B5EF4-FFF2-40B4-BE49-F238E27FC236}">
                <a16:creationId xmlns:a16="http://schemas.microsoft.com/office/drawing/2014/main" id="{6E7BC35F-3652-5B4B-A1FF-BF7C40A9214C}"/>
              </a:ext>
            </a:extLst>
          </p:cNvPr>
          <p:cNvSpPr>
            <a:spLocks noGrp="1"/>
          </p:cNvSpPr>
          <p:nvPr>
            <p:ph type="title" hasCustomPrompt="1"/>
          </p:nvPr>
        </p:nvSpPr>
        <p:spPr>
          <a:xfrm>
            <a:off x="389833" y="1233489"/>
            <a:ext cx="7253981" cy="863599"/>
          </a:xfrm>
          <a:prstGeom prst="rect">
            <a:avLst/>
          </a:prstGeom>
        </p:spPr>
        <p:txBody>
          <a:bodyPr lIns="90000" anchor="t" anchorCtr="0">
            <a:normAutofit/>
          </a:bodyPr>
          <a:lstStyle>
            <a:lvl1pPr>
              <a:lnSpc>
                <a:spcPct val="100000"/>
              </a:lnSpc>
              <a:defRPr>
                <a:solidFill>
                  <a:srgbClr val="000000"/>
                </a:solidFill>
                <a:latin typeface="Montserrat" pitchFamily="2" charset="77"/>
              </a:defRPr>
            </a:lvl1pPr>
          </a:lstStyle>
          <a:p>
            <a:r>
              <a:rPr lang="en-CA" noProof="0" dirty="0"/>
              <a:t>Insert slide title here</a:t>
            </a:r>
          </a:p>
        </p:txBody>
      </p:sp>
      <p:sp>
        <p:nvSpPr>
          <p:cNvPr id="15" name="Sous-titre 2">
            <a:extLst>
              <a:ext uri="{FF2B5EF4-FFF2-40B4-BE49-F238E27FC236}">
                <a16:creationId xmlns:a16="http://schemas.microsoft.com/office/drawing/2014/main" id="{067792F8-F437-FD43-A5BF-E11691B010BA}"/>
              </a:ext>
            </a:extLst>
          </p:cNvPr>
          <p:cNvSpPr>
            <a:spLocks noGrp="1"/>
          </p:cNvSpPr>
          <p:nvPr>
            <p:ph type="subTitle" idx="1" hasCustomPrompt="1"/>
          </p:nvPr>
        </p:nvSpPr>
        <p:spPr>
          <a:xfrm>
            <a:off x="389833" y="798830"/>
            <a:ext cx="905813" cy="233847"/>
          </a:xfrm>
          <a:prstGeom prst="rect">
            <a:avLst/>
          </a:prstGeom>
          <a:solidFill>
            <a:schemeClr val="accent1"/>
          </a:solidFill>
        </p:spPr>
        <p:txBody>
          <a:bodyPr vert="horz" wrap="squar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dirty="0"/>
              <a:t>Section name</a:t>
            </a:r>
          </a:p>
        </p:txBody>
      </p:sp>
    </p:spTree>
    <p:extLst>
      <p:ext uri="{BB962C8B-B14F-4D97-AF65-F5344CB8AC3E}">
        <p14:creationId xmlns:p14="http://schemas.microsoft.com/office/powerpoint/2010/main" val="4235400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C13E0C-12F8-8F45-B3D6-F0C1BA8D9702}"/>
              </a:ext>
            </a:extLst>
          </p:cNvPr>
          <p:cNvSpPr>
            <a:spLocks noGrp="1"/>
          </p:cNvSpPr>
          <p:nvPr>
            <p:ph type="title"/>
          </p:nvPr>
        </p:nvSpPr>
        <p:spPr>
          <a:xfrm>
            <a:off x="389834" y="1233489"/>
            <a:ext cx="11472428" cy="863600"/>
          </a:xfrm>
          <a:prstGeom prst="rect">
            <a:avLst/>
          </a:prstGeom>
        </p:spPr>
        <p:txBody>
          <a:bodyPr vert="horz" lIns="91440" tIns="45720" rIns="91440" bIns="45720" rtlCol="0" anchor="t" anchorCtr="0">
            <a:normAutofit/>
          </a:bodyPr>
          <a:lstStyle/>
          <a:p>
            <a:r>
              <a:rPr lang="en-CA" noProof="0"/>
              <a:t>Click here to modify master title style</a:t>
            </a:r>
          </a:p>
        </p:txBody>
      </p:sp>
      <p:sp>
        <p:nvSpPr>
          <p:cNvPr id="3" name="Espace réservé du texte 2">
            <a:extLst>
              <a:ext uri="{FF2B5EF4-FFF2-40B4-BE49-F238E27FC236}">
                <a16:creationId xmlns:a16="http://schemas.microsoft.com/office/drawing/2014/main" id="{9255D721-CAFD-DD40-BD9A-E933EDE2B1C0}"/>
              </a:ext>
            </a:extLst>
          </p:cNvPr>
          <p:cNvSpPr>
            <a:spLocks noGrp="1"/>
          </p:cNvSpPr>
          <p:nvPr>
            <p:ph type="body" idx="1"/>
          </p:nvPr>
        </p:nvSpPr>
        <p:spPr>
          <a:xfrm>
            <a:off x="389832" y="2351314"/>
            <a:ext cx="11472427" cy="3675413"/>
          </a:xfrm>
          <a:prstGeom prst="rect">
            <a:avLst/>
          </a:prstGeom>
        </p:spPr>
        <p:txBody>
          <a:bodyPr vert="horz" lIns="91440" tIns="45720" rIns="91440" bIns="45720" rtlCol="0">
            <a:normAutofit/>
          </a:bodyPr>
          <a:lstStyle/>
          <a:p>
            <a:pPr lvl="0"/>
            <a:r>
              <a:rPr lang="en-CA" noProof="0" dirty="0"/>
              <a:t>Click here to modify master text style</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21" name="Espace réservé de la date 20">
            <a:extLst>
              <a:ext uri="{FF2B5EF4-FFF2-40B4-BE49-F238E27FC236}">
                <a16:creationId xmlns:a16="http://schemas.microsoft.com/office/drawing/2014/main" id="{C9CCF44A-DF40-654D-BAA9-3D75CE898815}"/>
              </a:ext>
            </a:extLst>
          </p:cNvPr>
          <p:cNvSpPr>
            <a:spLocks noGrp="1"/>
          </p:cNvSpPr>
          <p:nvPr>
            <p:ph type="dt" sz="half" idx="2"/>
          </p:nvPr>
        </p:nvSpPr>
        <p:spPr>
          <a:xfrm>
            <a:off x="389833" y="6092825"/>
            <a:ext cx="2808288" cy="323850"/>
          </a:xfrm>
          <a:prstGeom prst="rect">
            <a:avLst/>
          </a:prstGeom>
        </p:spPr>
        <p:txBody>
          <a:bodyPr vert="horz" lIns="91440" tIns="45720" rIns="91440" bIns="45720" rtlCol="0" anchor="ctr"/>
          <a:lstStyle>
            <a:lvl1pPr algn="l">
              <a:defRPr sz="1000">
                <a:solidFill>
                  <a:schemeClr val="tx2"/>
                </a:solidFill>
                <a:latin typeface="Gentium Basic" panose="02000503060000020004" pitchFamily="2" charset="77"/>
              </a:defRPr>
            </a:lvl1pPr>
          </a:lstStyle>
          <a:p>
            <a:endParaRPr lang="en-CA" noProof="0" dirty="0">
              <a:latin typeface="Gentium Basic" panose="02000503060000020004" pitchFamily="2" charset="77"/>
            </a:endParaRPr>
          </a:p>
        </p:txBody>
      </p:sp>
    </p:spTree>
    <p:extLst>
      <p:ext uri="{BB962C8B-B14F-4D97-AF65-F5344CB8AC3E}">
        <p14:creationId xmlns:p14="http://schemas.microsoft.com/office/powerpoint/2010/main" val="321386260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81" r:id="rId3"/>
    <p:sldLayoutId id="2147483876" r:id="rId4"/>
    <p:sldLayoutId id="2147483869" r:id="rId5"/>
    <p:sldLayoutId id="2147483883" r:id="rId6"/>
    <p:sldLayoutId id="2147483877" r:id="rId7"/>
    <p:sldLayoutId id="2147483906" r:id="rId8"/>
    <p:sldLayoutId id="2147483880" r:id="rId9"/>
    <p:sldLayoutId id="2147483878" r:id="rId10"/>
    <p:sldLayoutId id="2147483884" r:id="rId11"/>
    <p:sldLayoutId id="2147483882" r:id="rId12"/>
    <p:sldLayoutId id="2147483870" r:id="rId13"/>
    <p:sldLayoutId id="2147483912" r:id="rId14"/>
    <p:sldLayoutId id="2147483871" r:id="rId15"/>
    <p:sldLayoutId id="2147483902" r:id="rId16"/>
    <p:sldLayoutId id="2147483897" r:id="rId17"/>
    <p:sldLayoutId id="2147483898" r:id="rId18"/>
    <p:sldLayoutId id="2147483891" r:id="rId19"/>
    <p:sldLayoutId id="2147483913" r:id="rId20"/>
    <p:sldLayoutId id="2147483873" r:id="rId21"/>
    <p:sldLayoutId id="2147483914" r:id="rId22"/>
    <p:sldLayoutId id="2147483890" r:id="rId23"/>
    <p:sldLayoutId id="2147483872" r:id="rId24"/>
    <p:sldLayoutId id="2147483892" r:id="rId25"/>
    <p:sldLayoutId id="2147483889" r:id="rId26"/>
    <p:sldLayoutId id="2147483895" r:id="rId27"/>
    <p:sldLayoutId id="2147483908" r:id="rId28"/>
    <p:sldLayoutId id="2147483909" r:id="rId29"/>
    <p:sldLayoutId id="2147483910" r:id="rId30"/>
    <p:sldLayoutId id="2147483911" r:id="rId3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2400" b="1" i="0" kern="1200">
          <a:solidFill>
            <a:schemeClr val="tx1"/>
          </a:solidFill>
          <a:latin typeface="Montserrat" pitchFamily="2" charset="77"/>
          <a:ea typeface="+mj-ea"/>
          <a:cs typeface="Arial" panose="020B0604020202020204" pitchFamily="34" charset="0"/>
        </a:defRPr>
      </a:lvl1pPr>
    </p:titleStyle>
    <p:bodyStyle>
      <a:lvl1pPr marL="0" indent="0" algn="l" defTabSz="914400" rtl="0" eaLnBrk="1" latinLnBrk="0" hangingPunct="1">
        <a:lnSpc>
          <a:spcPct val="120000"/>
        </a:lnSpc>
        <a:spcBef>
          <a:spcPts val="1000"/>
        </a:spcBef>
        <a:buSzPct val="60000"/>
        <a:buFontTx/>
        <a:buNone/>
        <a:defRPr sz="1600" kern="1200">
          <a:solidFill>
            <a:schemeClr val="tx2"/>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2"/>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82" userDrawn="1">
          <p15:clr>
            <a:srgbClr val="F26B43"/>
          </p15:clr>
        </p15:guide>
        <p15:guide id="7" orient="horz" pos="3838" userDrawn="1">
          <p15:clr>
            <a:srgbClr val="F26B43"/>
          </p15:clr>
        </p15:guide>
        <p15:guide id="8" pos="3840" userDrawn="1">
          <p15:clr>
            <a:srgbClr val="F26B43"/>
          </p15:clr>
        </p15:guide>
        <p15:guide id="9" pos="4815" userDrawn="1">
          <p15:clr>
            <a:srgbClr val="F26B43"/>
          </p15:clr>
        </p15:guide>
        <p15:guide id="10" pos="5768" userDrawn="1">
          <p15:clr>
            <a:srgbClr val="F26B43"/>
          </p15:clr>
        </p15:guide>
        <p15:guide id="11" pos="6720" userDrawn="1">
          <p15:clr>
            <a:srgbClr val="F26B43"/>
          </p15:clr>
        </p15:guide>
        <p15:guide id="12" pos="2887" userDrawn="1">
          <p15:clr>
            <a:srgbClr val="F26B43"/>
          </p15:clr>
        </p15:guide>
        <p15:guide id="13" pos="1912" userDrawn="1">
          <p15:clr>
            <a:srgbClr val="F26B43"/>
          </p15:clr>
        </p15:guide>
        <p15:guide id="14" pos="960" userDrawn="1">
          <p15:clr>
            <a:srgbClr val="F26B43"/>
          </p15:clr>
        </p15:guide>
        <p15:guide id="15" pos="1118" userDrawn="1">
          <p15:clr>
            <a:srgbClr val="F26B43"/>
          </p15:clr>
        </p15:guide>
        <p15:guide id="16" pos="1186" userDrawn="1">
          <p15:clr>
            <a:srgbClr val="F26B43"/>
          </p15:clr>
        </p15:guide>
        <p15:guide id="17" orient="horz" pos="777" userDrawn="1">
          <p15:clr>
            <a:srgbClr val="F26B43"/>
          </p15:clr>
        </p15:guide>
        <p15:guide id="18" orient="horz" pos="4042" userDrawn="1">
          <p15:clr>
            <a:srgbClr val="F26B43"/>
          </p15:clr>
        </p15:guide>
        <p15:guide id="19" orient="horz" pos="1321" userDrawn="1">
          <p15:clr>
            <a:srgbClr val="F26B43"/>
          </p15:clr>
        </p15:guide>
        <p15:guide id="20" orient="horz" pos="1480" userDrawn="1">
          <p15:clr>
            <a:srgbClr val="F26B43"/>
          </p15:clr>
        </p15:guide>
        <p15:guide id="21" orient="horz" pos="1911" userDrawn="1">
          <p15:clr>
            <a:srgbClr val="F26B43"/>
          </p15:clr>
        </p15:guide>
        <p15:guide id="22" orient="horz" pos="206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B268903B-9D6B-384F-9F75-DC77E046EAAA}"/>
              </a:ext>
            </a:extLst>
          </p:cNvPr>
          <p:cNvSpPr>
            <a:spLocks noGrp="1"/>
          </p:cNvSpPr>
          <p:nvPr>
            <p:ph type="title"/>
          </p:nvPr>
        </p:nvSpPr>
        <p:spPr>
          <a:xfrm>
            <a:off x="353273" y="825877"/>
            <a:ext cx="11336382" cy="759084"/>
          </a:xfrm>
          <a:solidFill>
            <a:schemeClr val="bg1">
              <a:lumMod val="95000"/>
            </a:schemeClr>
          </a:solidFill>
          <a:ln>
            <a:solidFill>
              <a:schemeClr val="accent1"/>
            </a:solidFill>
          </a:ln>
        </p:spPr>
        <p:txBody>
          <a:bodyPr anchor="ctr">
            <a:normAutofit/>
          </a:bodyPr>
          <a:lstStyle/>
          <a:p>
            <a:r>
              <a:rPr lang="fr-CA" sz="2200" dirty="0" err="1">
                <a:solidFill>
                  <a:srgbClr val="000000"/>
                </a:solidFill>
              </a:rPr>
              <a:t>Stormwater</a:t>
            </a:r>
            <a:r>
              <a:rPr lang="fr-CA" sz="2200" dirty="0">
                <a:solidFill>
                  <a:srgbClr val="000000"/>
                </a:solidFill>
              </a:rPr>
              <a:t> Management Master Plan for Township of Centre Wellington (</a:t>
            </a:r>
            <a:r>
              <a:rPr lang="fr-CA" sz="2200" dirty="0" err="1">
                <a:solidFill>
                  <a:srgbClr val="000000"/>
                </a:solidFill>
              </a:rPr>
              <a:t>Fergus</a:t>
            </a:r>
            <a:r>
              <a:rPr lang="fr-CA" sz="2200" dirty="0">
                <a:solidFill>
                  <a:srgbClr val="000000"/>
                </a:solidFill>
              </a:rPr>
              <a:t> and Elora) - Public Information Centre #1 </a:t>
            </a:r>
            <a:endParaRPr lang="fr-FR" sz="2200" dirty="0">
              <a:solidFill>
                <a:srgbClr val="000000"/>
              </a:solidFill>
            </a:endParaRPr>
          </a:p>
        </p:txBody>
      </p:sp>
      <p:pic>
        <p:nvPicPr>
          <p:cNvPr id="10" name="Graphique 10">
            <a:extLst>
              <a:ext uri="{FF2B5EF4-FFF2-40B4-BE49-F238E27FC236}">
                <a16:creationId xmlns:a16="http://schemas.microsoft.com/office/drawing/2014/main" id="{FAD3B4E1-50C6-9656-1444-35CD24B3882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23861" y="332482"/>
            <a:ext cx="766848" cy="365125"/>
          </a:xfrm>
          <a:prstGeom prst="rect">
            <a:avLst/>
          </a:prstGeom>
        </p:spPr>
      </p:pic>
      <p:pic>
        <p:nvPicPr>
          <p:cNvPr id="11" name="Picture 10">
            <a:extLst>
              <a:ext uri="{FF2B5EF4-FFF2-40B4-BE49-F238E27FC236}">
                <a16:creationId xmlns:a16="http://schemas.microsoft.com/office/drawing/2014/main" id="{872D1C93-F107-969B-D5A5-2CC8D800C56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833" y="91987"/>
            <a:ext cx="682510" cy="674480"/>
          </a:xfrm>
          <a:prstGeom prst="rect">
            <a:avLst/>
          </a:prstGeom>
        </p:spPr>
      </p:pic>
      <p:sp>
        <p:nvSpPr>
          <p:cNvPr id="15" name="Sous-titre 7">
            <a:extLst>
              <a:ext uri="{FF2B5EF4-FFF2-40B4-BE49-F238E27FC236}">
                <a16:creationId xmlns:a16="http://schemas.microsoft.com/office/drawing/2014/main" id="{2CBD8969-E4BF-3082-0CDC-5AA9D63E7778}"/>
              </a:ext>
            </a:extLst>
          </p:cNvPr>
          <p:cNvSpPr txBox="1">
            <a:spLocks/>
          </p:cNvSpPr>
          <p:nvPr/>
        </p:nvSpPr>
        <p:spPr>
          <a:xfrm>
            <a:off x="353273" y="1690888"/>
            <a:ext cx="11338560" cy="759084"/>
          </a:xfrm>
          <a:prstGeom prst="rect">
            <a:avLst/>
          </a:prstGeom>
          <a:solidFill>
            <a:schemeClr val="bg2"/>
          </a:solidFill>
          <a:ln>
            <a:solidFill>
              <a:schemeClr val="accent1"/>
            </a:solidFill>
          </a:ln>
        </p:spPr>
        <p:txBody>
          <a:bodyPr vert="horz" lIns="90000" tIns="45720" rIns="91440" bIns="45720" rtlCol="0" anchor="ctr">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kern="1200" smtClean="0">
                <a:solidFill>
                  <a:schemeClr val="tx2"/>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dirty="0">
                <a:solidFill>
                  <a:srgbClr val="000000"/>
                </a:solidFill>
                <a:latin typeface="Montserrat" panose="00000500000000000000" pitchFamily="2" charset="0"/>
              </a:rPr>
              <a:t>The Township is undertaking its first Stormwater Management Master Plan. We invite you to inform the development of this Master Plan by providing your feedback. </a:t>
            </a:r>
          </a:p>
        </p:txBody>
      </p:sp>
      <p:sp>
        <p:nvSpPr>
          <p:cNvPr id="3" name="Espace réservé du contenu 3">
            <a:extLst>
              <a:ext uri="{FF2B5EF4-FFF2-40B4-BE49-F238E27FC236}">
                <a16:creationId xmlns:a16="http://schemas.microsoft.com/office/drawing/2014/main" id="{F24573C6-769B-27BD-8CE2-C0B963925FC1}"/>
              </a:ext>
            </a:extLst>
          </p:cNvPr>
          <p:cNvSpPr txBox="1">
            <a:spLocks/>
          </p:cNvSpPr>
          <p:nvPr/>
        </p:nvSpPr>
        <p:spPr>
          <a:xfrm>
            <a:off x="353274" y="2509383"/>
            <a:ext cx="5645359" cy="856875"/>
          </a:xfrm>
          <a:prstGeom prst="rect">
            <a:avLst/>
          </a:prstGeom>
          <a:ln>
            <a:solidFill>
              <a:schemeClr val="accent1"/>
            </a:solidFill>
          </a:ln>
        </p:spPr>
        <p:txBody>
          <a:bodyPr>
            <a:noAutofit/>
          </a:bodyPr>
          <a:lstStyle>
            <a:lvl1pPr marL="0" indent="0" algn="l" defTabSz="914400" rtl="0" eaLnBrk="1" latinLnBrk="0" hangingPunct="1">
              <a:lnSpc>
                <a:spcPct val="120000"/>
              </a:lnSpc>
              <a:spcBef>
                <a:spcPts val="1000"/>
              </a:spcBef>
              <a:buSzPct val="60000"/>
              <a:buFontTx/>
              <a:buNone/>
              <a:defRPr sz="1600" kern="1200">
                <a:solidFill>
                  <a:schemeClr val="tx2"/>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2"/>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200"/>
              </a:spcBef>
              <a:spcAft>
                <a:spcPts val="200"/>
              </a:spcAft>
              <a:buSzPct val="100000"/>
            </a:pPr>
            <a:r>
              <a:rPr lang="en-US" dirty="0">
                <a:solidFill>
                  <a:srgbClr val="000000"/>
                </a:solidFill>
                <a:latin typeface="Montserrat" pitchFamily="2" charset="77"/>
              </a:rPr>
              <a:t>Stormwater refers to rain and snowmelt that either seeps into the ground or runs off the land into storm sewers, streams, and lakes.</a:t>
            </a:r>
          </a:p>
        </p:txBody>
      </p:sp>
      <p:pic>
        <p:nvPicPr>
          <p:cNvPr id="4" name="Espace réservé pour une image  9">
            <a:extLst>
              <a:ext uri="{FF2B5EF4-FFF2-40B4-BE49-F238E27FC236}">
                <a16:creationId xmlns:a16="http://schemas.microsoft.com/office/drawing/2014/main" id="{A3C8ECFF-BE88-A560-0602-5EA24DCFABFC}"/>
              </a:ext>
            </a:extLst>
          </p:cNvPr>
          <p:cNvPicPr>
            <a:picLocks noChangeAspect="1"/>
          </p:cNvPicPr>
          <p:nvPr/>
        </p:nvPicPr>
        <p:blipFill>
          <a:blip r:embed="rId4" cstate="print">
            <a:extLst>
              <a:ext uri="{28A0092B-C50C-407E-A947-70E740481C1C}">
                <a14:useLocalDpi xmlns:a14="http://schemas.microsoft.com/office/drawing/2010/main"/>
              </a:ext>
            </a:extLst>
          </a:blip>
          <a:stretch/>
        </p:blipFill>
        <p:spPr>
          <a:xfrm>
            <a:off x="6075483" y="2509382"/>
            <a:ext cx="5614172" cy="4104777"/>
          </a:xfrm>
          <a:prstGeom prst="rect">
            <a:avLst/>
          </a:prstGeom>
          <a:ln>
            <a:solidFill>
              <a:schemeClr val="accent1"/>
            </a:solidFill>
          </a:ln>
        </p:spPr>
      </p:pic>
      <p:sp>
        <p:nvSpPr>
          <p:cNvPr id="6" name="TextBox 5">
            <a:extLst>
              <a:ext uri="{FF2B5EF4-FFF2-40B4-BE49-F238E27FC236}">
                <a16:creationId xmlns:a16="http://schemas.microsoft.com/office/drawing/2014/main" id="{DFC30C3E-E21E-1EA7-CC49-D7FC1EA03727}"/>
              </a:ext>
            </a:extLst>
          </p:cNvPr>
          <p:cNvSpPr txBox="1"/>
          <p:nvPr/>
        </p:nvSpPr>
        <p:spPr>
          <a:xfrm>
            <a:off x="10282494" y="2572429"/>
            <a:ext cx="1381760" cy="364587"/>
          </a:xfrm>
          <a:prstGeom prst="rect">
            <a:avLst/>
          </a:prstGeom>
          <a:solidFill>
            <a:schemeClr val="bg1">
              <a:lumMod val="95000"/>
            </a:schemeClr>
          </a:solidFill>
          <a:ln>
            <a:solidFill>
              <a:schemeClr val="accent1"/>
            </a:solidFill>
          </a:ln>
        </p:spPr>
        <p:txBody>
          <a:bodyPr wrap="square">
            <a:spAutoFit/>
          </a:bodyPr>
          <a:lstStyle/>
          <a:p>
            <a:pPr marR="0" lvl="0" algn="l" defTabSz="914400" rtl="0" eaLnBrk="1" fontAlgn="auto" latinLnBrk="0" hangingPunct="1">
              <a:lnSpc>
                <a:spcPct val="120000"/>
              </a:lnSpc>
              <a:spcBef>
                <a:spcPts val="1000"/>
              </a:spcBef>
              <a:spcAft>
                <a:spcPts val="0"/>
              </a:spcAft>
              <a:buClrTx/>
              <a:buSzPct val="60000"/>
              <a:tabLst/>
              <a:defRPr/>
            </a:pPr>
            <a:r>
              <a:rPr kumimoji="0" lang="en-US" sz="1600" b="0" i="0" u="none" strike="noStrike" kern="1200" cap="none" spc="0" normalizeH="0" baseline="0" noProof="0" dirty="0">
                <a:ln>
                  <a:noFill/>
                </a:ln>
                <a:solidFill>
                  <a:srgbClr val="000000"/>
                </a:solidFill>
                <a:effectLst/>
                <a:uLnTx/>
                <a:uFillTx/>
                <a:latin typeface="Montserrat" pitchFamily="2" charset="77"/>
                <a:ea typeface="+mn-ea"/>
                <a:cs typeface="+mn-cs"/>
              </a:rPr>
              <a:t>Study Area</a:t>
            </a:r>
          </a:p>
        </p:txBody>
      </p:sp>
      <p:sp>
        <p:nvSpPr>
          <p:cNvPr id="14" name="Espace réservé du contenu 3">
            <a:extLst>
              <a:ext uri="{FF2B5EF4-FFF2-40B4-BE49-F238E27FC236}">
                <a16:creationId xmlns:a16="http://schemas.microsoft.com/office/drawing/2014/main" id="{50175E70-1C88-6869-5022-4844D9474FDF}"/>
              </a:ext>
            </a:extLst>
          </p:cNvPr>
          <p:cNvSpPr txBox="1">
            <a:spLocks/>
          </p:cNvSpPr>
          <p:nvPr/>
        </p:nvSpPr>
        <p:spPr>
          <a:xfrm>
            <a:off x="353274" y="3418840"/>
            <a:ext cx="5645360" cy="3195319"/>
          </a:xfrm>
          <a:prstGeom prst="rect">
            <a:avLst/>
          </a:prstGeom>
          <a:ln>
            <a:solidFill>
              <a:schemeClr val="accent1"/>
            </a:solidFill>
          </a:ln>
        </p:spPr>
        <p:txBody>
          <a:bodyPr anchor="ctr">
            <a:noAutofit/>
          </a:bodyPr>
          <a:lstStyle>
            <a:lvl1pPr marL="0" indent="0" algn="l" defTabSz="914400" rtl="0" eaLnBrk="1" latinLnBrk="0" hangingPunct="1">
              <a:lnSpc>
                <a:spcPct val="120000"/>
              </a:lnSpc>
              <a:spcBef>
                <a:spcPts val="1000"/>
              </a:spcBef>
              <a:buSzPct val="60000"/>
              <a:buFontTx/>
              <a:buNone/>
              <a:defRPr sz="1600" kern="1200">
                <a:solidFill>
                  <a:schemeClr val="tx2"/>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2"/>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spcAft>
                <a:spcPts val="200"/>
              </a:spcAft>
            </a:pPr>
            <a:r>
              <a:rPr lang="en-US" dirty="0">
                <a:solidFill>
                  <a:srgbClr val="000000"/>
                </a:solidFill>
                <a:latin typeface="Montserrat" pitchFamily="2" charset="77"/>
              </a:rPr>
              <a:t>The Stormwater Management Plan will:</a:t>
            </a:r>
          </a:p>
          <a:p>
            <a:pPr marL="285750" indent="-285750">
              <a:lnSpc>
                <a:spcPct val="100000"/>
              </a:lnSpc>
              <a:spcBef>
                <a:spcPts val="200"/>
              </a:spcBef>
              <a:spcAft>
                <a:spcPts val="200"/>
              </a:spcAft>
              <a:buSzPct val="100000"/>
              <a:buFont typeface="Wingdings" panose="05000000000000000000" pitchFamily="2" charset="2"/>
              <a:buChar char="§"/>
            </a:pPr>
            <a:r>
              <a:rPr lang="en-US" dirty="0">
                <a:solidFill>
                  <a:srgbClr val="000000"/>
                </a:solidFill>
                <a:latin typeface="Montserrat" pitchFamily="2" charset="77"/>
              </a:rPr>
              <a:t>Assess the effectiveness of existing stormwater drainage systems</a:t>
            </a:r>
          </a:p>
          <a:p>
            <a:pPr marL="285750" indent="-285750">
              <a:lnSpc>
                <a:spcPct val="100000"/>
              </a:lnSpc>
              <a:spcBef>
                <a:spcPts val="200"/>
              </a:spcBef>
              <a:spcAft>
                <a:spcPts val="200"/>
              </a:spcAft>
              <a:buSzPct val="100000"/>
              <a:buFont typeface="Wingdings" panose="05000000000000000000" pitchFamily="2" charset="2"/>
              <a:buChar char="§"/>
            </a:pPr>
            <a:r>
              <a:rPr lang="en-US" dirty="0">
                <a:solidFill>
                  <a:srgbClr val="000000"/>
                </a:solidFill>
                <a:latin typeface="Montserrat" pitchFamily="2" charset="77"/>
              </a:rPr>
              <a:t>Identify and predict the potential impacts of existing and future development on stormwater quality and quantity</a:t>
            </a:r>
          </a:p>
          <a:p>
            <a:pPr marL="285750" indent="-285750">
              <a:lnSpc>
                <a:spcPct val="100000"/>
              </a:lnSpc>
              <a:spcBef>
                <a:spcPts val="200"/>
              </a:spcBef>
              <a:spcAft>
                <a:spcPts val="200"/>
              </a:spcAft>
              <a:buSzPct val="100000"/>
              <a:buFont typeface="Wingdings" panose="05000000000000000000" pitchFamily="2" charset="2"/>
              <a:buChar char="§"/>
            </a:pPr>
            <a:r>
              <a:rPr lang="en-US" dirty="0">
                <a:solidFill>
                  <a:srgbClr val="000000"/>
                </a:solidFill>
                <a:latin typeface="Montserrat" pitchFamily="2" charset="77"/>
              </a:rPr>
              <a:t>Identify and evaluate alternative solutions for these areas to improve levels of service.</a:t>
            </a:r>
          </a:p>
          <a:p>
            <a:pPr>
              <a:lnSpc>
                <a:spcPct val="100000"/>
              </a:lnSpc>
              <a:spcBef>
                <a:spcPts val="200"/>
              </a:spcBef>
              <a:spcAft>
                <a:spcPts val="200"/>
              </a:spcAft>
            </a:pPr>
            <a:r>
              <a:rPr lang="en-US" dirty="0">
                <a:solidFill>
                  <a:srgbClr val="000000"/>
                </a:solidFill>
                <a:latin typeface="Montserrat" pitchFamily="2" charset="77"/>
              </a:rPr>
              <a:t>Innovative approaches such as Low Impact Development (LID) and green infrastructure will also be explored within the Township right-of-way with emphasis on water quality. </a:t>
            </a:r>
          </a:p>
        </p:txBody>
      </p:sp>
    </p:spTree>
    <p:extLst>
      <p:ext uri="{BB962C8B-B14F-4D97-AF65-F5344CB8AC3E}">
        <p14:creationId xmlns:p14="http://schemas.microsoft.com/office/powerpoint/2010/main" val="22482859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city&#10;&#10;Description automatically generated">
            <a:extLst>
              <a:ext uri="{FF2B5EF4-FFF2-40B4-BE49-F238E27FC236}">
                <a16:creationId xmlns:a16="http://schemas.microsoft.com/office/drawing/2014/main" id="{2F19C95D-38F8-02B9-A251-160D58711D1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40359" y="801623"/>
            <a:ext cx="9038045" cy="5812535"/>
          </a:xfrm>
          <a:prstGeom prst="rect">
            <a:avLst/>
          </a:prstGeom>
          <a:ln>
            <a:solidFill>
              <a:schemeClr val="accent1"/>
            </a:solidFill>
          </a:ln>
        </p:spPr>
      </p:pic>
      <p:sp>
        <p:nvSpPr>
          <p:cNvPr id="7" name="Espace réservé du contenu 3">
            <a:extLst>
              <a:ext uri="{FF2B5EF4-FFF2-40B4-BE49-F238E27FC236}">
                <a16:creationId xmlns:a16="http://schemas.microsoft.com/office/drawing/2014/main" id="{6F4C6FEF-3D2A-F07A-9A3A-0AD40CA7C011}"/>
              </a:ext>
            </a:extLst>
          </p:cNvPr>
          <p:cNvSpPr txBox="1">
            <a:spLocks/>
          </p:cNvSpPr>
          <p:nvPr/>
        </p:nvSpPr>
        <p:spPr>
          <a:xfrm>
            <a:off x="462489" y="5090195"/>
            <a:ext cx="4147611" cy="1458977"/>
          </a:xfrm>
          <a:prstGeom prst="rect">
            <a:avLst/>
          </a:prstGeom>
          <a:solidFill>
            <a:schemeClr val="bg1">
              <a:lumMod val="95000"/>
            </a:schemeClr>
          </a:solidFill>
          <a:ln>
            <a:solidFill>
              <a:schemeClr val="accent1"/>
            </a:solidFill>
          </a:ln>
        </p:spPr>
        <p:txBody>
          <a:bodyPr vert="horz" lIns="45720" tIns="45720" rIns="45720" bIns="45720" rtlCol="0" anchor="ctr">
            <a:noAutofit/>
          </a:bodyPr>
          <a:lstStyle>
            <a:lvl1pPr marL="11113" indent="-11113" algn="l" defTabSz="914400" rtl="0" eaLnBrk="1" latinLnBrk="0" hangingPunct="1">
              <a:lnSpc>
                <a:spcPct val="120000"/>
              </a:lnSpc>
              <a:spcBef>
                <a:spcPts val="1000"/>
              </a:spcBef>
              <a:buSzPct val="60000"/>
              <a:buFontTx/>
              <a:buNone/>
              <a:tabLst/>
              <a:defRPr sz="1600" kern="1200">
                <a:solidFill>
                  <a:schemeClr val="tx2"/>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2"/>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300"/>
              </a:spcBef>
              <a:spcAft>
                <a:spcPts val="300"/>
              </a:spcAft>
              <a:buSzPct val="100000"/>
              <a:buFont typeface="Wingdings" panose="05000000000000000000" pitchFamily="2" charset="2"/>
              <a:buChar char="§"/>
            </a:pPr>
            <a:r>
              <a:rPr lang="en-US" sz="1400" dirty="0">
                <a:solidFill>
                  <a:srgbClr val="000000"/>
                </a:solidFill>
                <a:latin typeface="Montserrat" pitchFamily="2" charset="77"/>
              </a:rPr>
              <a:t>15 Stormwater Management Facilities </a:t>
            </a:r>
          </a:p>
          <a:p>
            <a:pPr marL="285750" indent="-285750">
              <a:lnSpc>
                <a:spcPct val="100000"/>
              </a:lnSpc>
              <a:spcBef>
                <a:spcPts val="300"/>
              </a:spcBef>
              <a:spcAft>
                <a:spcPts val="300"/>
              </a:spcAft>
              <a:buSzPct val="100000"/>
              <a:buFont typeface="Wingdings" panose="05000000000000000000" pitchFamily="2" charset="2"/>
              <a:buChar char="§"/>
            </a:pPr>
            <a:r>
              <a:rPr lang="en-US" sz="1400" dirty="0">
                <a:solidFill>
                  <a:srgbClr val="000000"/>
                </a:solidFill>
                <a:latin typeface="Montserrat" pitchFamily="2" charset="77"/>
              </a:rPr>
              <a:t>4 Oil and Grit Separators </a:t>
            </a:r>
          </a:p>
          <a:p>
            <a:pPr marL="285750" indent="-285750">
              <a:lnSpc>
                <a:spcPct val="100000"/>
              </a:lnSpc>
              <a:spcBef>
                <a:spcPts val="300"/>
              </a:spcBef>
              <a:spcAft>
                <a:spcPts val="300"/>
              </a:spcAft>
              <a:buSzPct val="100000"/>
              <a:buFont typeface="Wingdings" panose="05000000000000000000" pitchFamily="2" charset="2"/>
              <a:buChar char="§"/>
            </a:pPr>
            <a:r>
              <a:rPr lang="en-US" sz="1400" dirty="0">
                <a:solidFill>
                  <a:srgbClr val="000000"/>
                </a:solidFill>
                <a:latin typeface="Montserrat" pitchFamily="2" charset="77"/>
              </a:rPr>
              <a:t>106 km long network of Storm Sewers</a:t>
            </a:r>
          </a:p>
          <a:p>
            <a:pPr marL="285750" indent="-285750">
              <a:lnSpc>
                <a:spcPct val="100000"/>
              </a:lnSpc>
              <a:spcBef>
                <a:spcPts val="300"/>
              </a:spcBef>
              <a:spcAft>
                <a:spcPts val="300"/>
              </a:spcAft>
              <a:buSzPct val="100000"/>
              <a:buFont typeface="Wingdings" panose="05000000000000000000" pitchFamily="2" charset="2"/>
              <a:buChar char="§"/>
            </a:pPr>
            <a:r>
              <a:rPr lang="en-US" sz="1400" dirty="0">
                <a:solidFill>
                  <a:srgbClr val="000000"/>
                </a:solidFill>
                <a:latin typeface="Montserrat" pitchFamily="2" charset="77"/>
              </a:rPr>
              <a:t>534 Maintenance Holes</a:t>
            </a:r>
          </a:p>
          <a:p>
            <a:pPr marL="285750" indent="-285750">
              <a:lnSpc>
                <a:spcPct val="100000"/>
              </a:lnSpc>
              <a:spcBef>
                <a:spcPts val="300"/>
              </a:spcBef>
              <a:spcAft>
                <a:spcPts val="300"/>
              </a:spcAft>
              <a:buSzPct val="100000"/>
              <a:buFont typeface="Wingdings" panose="05000000000000000000" pitchFamily="2" charset="2"/>
              <a:buChar char="§"/>
            </a:pPr>
            <a:r>
              <a:rPr lang="en-US" sz="1400" dirty="0">
                <a:solidFill>
                  <a:srgbClr val="000000"/>
                </a:solidFill>
                <a:latin typeface="Montserrat" pitchFamily="2" charset="77"/>
              </a:rPr>
              <a:t>3,351 </a:t>
            </a:r>
            <a:r>
              <a:rPr lang="en-US" sz="1400" dirty="0" err="1">
                <a:solidFill>
                  <a:srgbClr val="000000"/>
                </a:solidFill>
                <a:latin typeface="Montserrat" pitchFamily="2" charset="77"/>
              </a:rPr>
              <a:t>Catchbasins</a:t>
            </a:r>
            <a:r>
              <a:rPr lang="en-US" sz="1400" dirty="0">
                <a:solidFill>
                  <a:srgbClr val="000000"/>
                </a:solidFill>
                <a:latin typeface="Montserrat" pitchFamily="2" charset="77"/>
              </a:rPr>
              <a:t> and Maintenance Holes</a:t>
            </a:r>
          </a:p>
        </p:txBody>
      </p:sp>
      <p:sp>
        <p:nvSpPr>
          <p:cNvPr id="2" name="Titre 1">
            <a:extLst>
              <a:ext uri="{FF2B5EF4-FFF2-40B4-BE49-F238E27FC236}">
                <a16:creationId xmlns:a16="http://schemas.microsoft.com/office/drawing/2014/main" id="{E5788D77-5636-6344-A71B-13AA8FDD5524}"/>
              </a:ext>
            </a:extLst>
          </p:cNvPr>
          <p:cNvSpPr>
            <a:spLocks noGrp="1"/>
          </p:cNvSpPr>
          <p:nvPr>
            <p:ph type="title"/>
          </p:nvPr>
        </p:nvSpPr>
        <p:spPr>
          <a:xfrm>
            <a:off x="340359" y="308828"/>
            <a:ext cx="11336382" cy="470265"/>
          </a:xfrm>
        </p:spPr>
        <p:txBody>
          <a:bodyPr lIns="0">
            <a:normAutofit/>
          </a:bodyPr>
          <a:lstStyle/>
          <a:p>
            <a:r>
              <a:rPr lang="en-US" sz="2200" dirty="0">
                <a:solidFill>
                  <a:srgbClr val="000000"/>
                </a:solidFill>
              </a:rPr>
              <a:t>Existing Stormwater System</a:t>
            </a:r>
            <a:endParaRPr lang="fr-FR" sz="2200" dirty="0">
              <a:solidFill>
                <a:srgbClr val="000000"/>
              </a:solidFill>
            </a:endParaRPr>
          </a:p>
        </p:txBody>
      </p:sp>
      <p:pic>
        <p:nvPicPr>
          <p:cNvPr id="6" name="Picture 5" descr="A map of a city&#10;&#10;Description automatically generated">
            <a:extLst>
              <a:ext uri="{FF2B5EF4-FFF2-40B4-BE49-F238E27FC236}">
                <a16:creationId xmlns:a16="http://schemas.microsoft.com/office/drawing/2014/main" id="{0D5AEFE2-1188-9CCA-5307-51BDDE0D343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20002" y="5241594"/>
            <a:ext cx="1661006" cy="1307578"/>
          </a:xfrm>
          <a:prstGeom prst="rect">
            <a:avLst/>
          </a:prstGeom>
          <a:ln>
            <a:solidFill>
              <a:schemeClr val="accent1"/>
            </a:solidFill>
          </a:ln>
        </p:spPr>
      </p:pic>
      <p:sp>
        <p:nvSpPr>
          <p:cNvPr id="10" name="Espace réservé du contenu 3">
            <a:extLst>
              <a:ext uri="{FF2B5EF4-FFF2-40B4-BE49-F238E27FC236}">
                <a16:creationId xmlns:a16="http://schemas.microsoft.com/office/drawing/2014/main" id="{E1133875-0C70-08DA-F8E0-AD5205DE25DF}"/>
              </a:ext>
            </a:extLst>
          </p:cNvPr>
          <p:cNvSpPr txBox="1">
            <a:spLocks/>
          </p:cNvSpPr>
          <p:nvPr/>
        </p:nvSpPr>
        <p:spPr>
          <a:xfrm>
            <a:off x="9434494" y="3429000"/>
            <a:ext cx="2483186" cy="3185158"/>
          </a:xfrm>
          <a:prstGeom prst="roundRect">
            <a:avLst>
              <a:gd name="adj" fmla="val 0"/>
            </a:avLst>
          </a:prstGeom>
          <a:solidFill>
            <a:schemeClr val="bg1">
              <a:lumMod val="95000"/>
            </a:schemeClr>
          </a:solidFill>
          <a:ln>
            <a:solidFill>
              <a:schemeClr val="accent1"/>
            </a:solidFill>
          </a:ln>
        </p:spPr>
        <p:txBody>
          <a:bodyPr vert="horz" lIns="91440" tIns="45720" rIns="91440" bIns="45720" rtlCol="0" anchor="ctr">
            <a:noAutofit/>
          </a:bodyPr>
          <a:lstStyle>
            <a:lvl1pPr marL="11113" indent="-11113" algn="l" defTabSz="914400" rtl="0" eaLnBrk="1" latinLnBrk="0" hangingPunct="1">
              <a:lnSpc>
                <a:spcPct val="120000"/>
              </a:lnSpc>
              <a:spcBef>
                <a:spcPts val="1000"/>
              </a:spcBef>
              <a:buSzPct val="60000"/>
              <a:buFontTx/>
              <a:buNone/>
              <a:tabLst/>
              <a:defRPr sz="1600" kern="1200">
                <a:solidFill>
                  <a:schemeClr val="tx2"/>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2"/>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pPr>
            <a:r>
              <a:rPr lang="en-US" sz="1580" b="1" i="1" dirty="0">
                <a:solidFill>
                  <a:srgbClr val="000000"/>
                </a:solidFill>
                <a:latin typeface="Montserrat" pitchFamily="2" charset="77"/>
              </a:rPr>
              <a:t>Do you know any known areas of drainage / flooding concern in your </a:t>
            </a:r>
            <a:r>
              <a:rPr lang="en-US" sz="1580" b="1" i="1" dirty="0" err="1">
                <a:solidFill>
                  <a:srgbClr val="000000"/>
                </a:solidFill>
                <a:latin typeface="Montserrat" pitchFamily="2" charset="77"/>
              </a:rPr>
              <a:t>neighbourhood</a:t>
            </a:r>
            <a:r>
              <a:rPr lang="en-US" sz="1580" b="1" i="1" dirty="0">
                <a:solidFill>
                  <a:srgbClr val="000000"/>
                </a:solidFill>
                <a:latin typeface="Montserrat" pitchFamily="2" charset="77"/>
              </a:rPr>
              <a:t>? </a:t>
            </a:r>
          </a:p>
          <a:p>
            <a:pPr marL="0" indent="0">
              <a:buSzPct val="100000"/>
            </a:pPr>
            <a:r>
              <a:rPr lang="en-US" sz="1580" b="1" i="1" dirty="0">
                <a:solidFill>
                  <a:srgbClr val="000000"/>
                </a:solidFill>
                <a:latin typeface="Montserrat" pitchFamily="2" charset="77"/>
              </a:rPr>
              <a:t>We encourage you to share that knowledge with us by filling a comment form.</a:t>
            </a:r>
          </a:p>
        </p:txBody>
      </p:sp>
      <p:sp>
        <p:nvSpPr>
          <p:cNvPr id="12" name="Espace réservé du contenu 3">
            <a:extLst>
              <a:ext uri="{FF2B5EF4-FFF2-40B4-BE49-F238E27FC236}">
                <a16:creationId xmlns:a16="http://schemas.microsoft.com/office/drawing/2014/main" id="{36B33B33-016F-21E1-2644-17C996495A81}"/>
              </a:ext>
            </a:extLst>
          </p:cNvPr>
          <p:cNvSpPr>
            <a:spLocks noGrp="1"/>
          </p:cNvSpPr>
          <p:nvPr>
            <p:ph sz="quarter" idx="14"/>
          </p:nvPr>
        </p:nvSpPr>
        <p:spPr>
          <a:xfrm>
            <a:off x="9434494" y="779093"/>
            <a:ext cx="2483186" cy="2484807"/>
          </a:xfrm>
          <a:ln>
            <a:solidFill>
              <a:schemeClr val="accent1"/>
            </a:solidFill>
          </a:ln>
        </p:spPr>
        <p:txBody>
          <a:bodyPr lIns="91440" rIns="91440">
            <a:noAutofit/>
          </a:bodyPr>
          <a:lstStyle/>
          <a:p>
            <a:pPr marL="0" indent="0"/>
            <a:r>
              <a:rPr lang="en-US" sz="1580" dirty="0">
                <a:solidFill>
                  <a:srgbClr val="000000"/>
                </a:solidFill>
                <a:latin typeface="Montserrat" pitchFamily="2" charset="77"/>
              </a:rPr>
              <a:t>Consultation is a key aspect of this study. Consultation is planned with the public, Indigenous Nations, interested stakeholders, and Government Agencies.</a:t>
            </a:r>
          </a:p>
        </p:txBody>
      </p:sp>
    </p:spTree>
    <p:extLst>
      <p:ext uri="{BB962C8B-B14F-4D97-AF65-F5344CB8AC3E}">
        <p14:creationId xmlns:p14="http://schemas.microsoft.com/office/powerpoint/2010/main" val="14066633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88D77-5636-6344-A71B-13AA8FDD5524}"/>
              </a:ext>
            </a:extLst>
          </p:cNvPr>
          <p:cNvSpPr>
            <a:spLocks noGrp="1"/>
          </p:cNvSpPr>
          <p:nvPr>
            <p:ph type="title"/>
          </p:nvPr>
        </p:nvSpPr>
        <p:spPr>
          <a:xfrm>
            <a:off x="340359" y="308828"/>
            <a:ext cx="11336382" cy="470265"/>
          </a:xfrm>
        </p:spPr>
        <p:txBody>
          <a:bodyPr lIns="0">
            <a:normAutofit/>
          </a:bodyPr>
          <a:lstStyle/>
          <a:p>
            <a:r>
              <a:rPr lang="en-US" sz="2200" dirty="0">
                <a:solidFill>
                  <a:srgbClr val="000000"/>
                </a:solidFill>
              </a:rPr>
              <a:t>Stormwater Management Practices to Consider</a:t>
            </a:r>
            <a:endParaRPr lang="fr-FR" sz="2200" dirty="0">
              <a:solidFill>
                <a:srgbClr val="000000"/>
              </a:solidFill>
            </a:endParaRPr>
          </a:p>
        </p:txBody>
      </p:sp>
      <p:sp>
        <p:nvSpPr>
          <p:cNvPr id="3" name="Espace réservé du contenu 3">
            <a:extLst>
              <a:ext uri="{FF2B5EF4-FFF2-40B4-BE49-F238E27FC236}">
                <a16:creationId xmlns:a16="http://schemas.microsoft.com/office/drawing/2014/main" id="{B7ED5D4D-0CFD-CCED-ABBB-64D01C3D3987}"/>
              </a:ext>
            </a:extLst>
          </p:cNvPr>
          <p:cNvSpPr txBox="1">
            <a:spLocks/>
          </p:cNvSpPr>
          <p:nvPr/>
        </p:nvSpPr>
        <p:spPr>
          <a:xfrm>
            <a:off x="284269" y="779094"/>
            <a:ext cx="6231771" cy="4851414"/>
          </a:xfrm>
          <a:prstGeom prst="rect">
            <a:avLst/>
          </a:prstGeom>
          <a:ln>
            <a:solidFill>
              <a:schemeClr val="accent1"/>
            </a:solidFill>
          </a:ln>
        </p:spPr>
        <p:txBody>
          <a:bodyPr vert="horz" lIns="91440" tIns="45720" rIns="91440" bIns="45720" rtlCol="0" anchor="t">
            <a:normAutofit/>
          </a:bodyPr>
          <a:lstStyle>
            <a:lvl1pPr marL="11113" indent="-11113" algn="l" defTabSz="914400" rtl="0" eaLnBrk="1" latinLnBrk="0" hangingPunct="1">
              <a:lnSpc>
                <a:spcPct val="120000"/>
              </a:lnSpc>
              <a:spcBef>
                <a:spcPts val="1000"/>
              </a:spcBef>
              <a:buSzPct val="60000"/>
              <a:buFontTx/>
              <a:buNone/>
              <a:tabLst/>
              <a:defRPr sz="1600" kern="1200">
                <a:solidFill>
                  <a:schemeClr val="tx2"/>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2"/>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300"/>
              </a:spcBef>
              <a:buSzPct val="100000"/>
              <a:buFont typeface="Wingdings" panose="05000000000000000000" pitchFamily="2" charset="2"/>
              <a:buChar char="§"/>
            </a:pPr>
            <a:r>
              <a:rPr lang="en-US" b="1" dirty="0">
                <a:solidFill>
                  <a:srgbClr val="000000"/>
                </a:solidFill>
                <a:latin typeface="Montserrat" pitchFamily="2" charset="77"/>
              </a:rPr>
              <a:t>Storm Sewer Upgrades </a:t>
            </a:r>
            <a:r>
              <a:rPr lang="en-US" dirty="0">
                <a:solidFill>
                  <a:srgbClr val="000000"/>
                </a:solidFill>
                <a:latin typeface="Montserrat" pitchFamily="2" charset="77"/>
              </a:rPr>
              <a:t> - improve conveyance capacity in areas with identified deficiencies</a:t>
            </a:r>
            <a:endParaRPr lang="en-US" b="1" dirty="0">
              <a:solidFill>
                <a:srgbClr val="000000"/>
              </a:solidFill>
              <a:latin typeface="Montserrat" pitchFamily="2" charset="77"/>
            </a:endParaRPr>
          </a:p>
          <a:p>
            <a:pPr marL="285750" indent="-285750">
              <a:spcBef>
                <a:spcPts val="300"/>
              </a:spcBef>
              <a:buSzPct val="100000"/>
              <a:buFont typeface="Wingdings" panose="05000000000000000000" pitchFamily="2" charset="2"/>
              <a:buChar char="§"/>
            </a:pPr>
            <a:r>
              <a:rPr lang="en-US" b="1" dirty="0">
                <a:solidFill>
                  <a:srgbClr val="000000"/>
                </a:solidFill>
                <a:latin typeface="Montserrat" pitchFamily="2" charset="77"/>
              </a:rPr>
              <a:t>Source control (LID) measures </a:t>
            </a:r>
            <a:r>
              <a:rPr lang="en-US" dirty="0">
                <a:solidFill>
                  <a:srgbClr val="000000"/>
                </a:solidFill>
                <a:latin typeface="Montserrat" pitchFamily="2" charset="77"/>
              </a:rPr>
              <a:t>–green roofs, permeable pavement, cisterns and rain barrels</a:t>
            </a:r>
          </a:p>
          <a:p>
            <a:pPr marL="285750" indent="-285750">
              <a:spcBef>
                <a:spcPts val="300"/>
              </a:spcBef>
              <a:buSzPct val="100000"/>
              <a:buFont typeface="Wingdings" panose="05000000000000000000" pitchFamily="2" charset="2"/>
              <a:buChar char="§"/>
            </a:pPr>
            <a:r>
              <a:rPr lang="en-US" b="1" dirty="0">
                <a:solidFill>
                  <a:srgbClr val="000000"/>
                </a:solidFill>
                <a:latin typeface="Montserrat" pitchFamily="2" charset="77"/>
              </a:rPr>
              <a:t>Conveyance control (LID) measures</a:t>
            </a:r>
            <a:r>
              <a:rPr lang="en-US" dirty="0">
                <a:solidFill>
                  <a:srgbClr val="000000"/>
                </a:solidFill>
                <a:latin typeface="Montserrat" pitchFamily="2" charset="77"/>
              </a:rPr>
              <a:t> – bioswales, enhanced grassed swales, infiltration trenches</a:t>
            </a:r>
          </a:p>
          <a:p>
            <a:pPr marL="285750" indent="-285750">
              <a:spcBef>
                <a:spcPts val="300"/>
              </a:spcBef>
              <a:buSzPct val="100000"/>
              <a:buFont typeface="Wingdings" panose="05000000000000000000" pitchFamily="2" charset="2"/>
              <a:buChar char="§"/>
            </a:pPr>
            <a:r>
              <a:rPr lang="en-US" b="1" dirty="0">
                <a:solidFill>
                  <a:srgbClr val="000000"/>
                </a:solidFill>
                <a:latin typeface="Montserrat" pitchFamily="2" charset="77"/>
              </a:rPr>
              <a:t>End-of-pipe measures </a:t>
            </a:r>
            <a:r>
              <a:rPr lang="en-US" dirty="0">
                <a:solidFill>
                  <a:srgbClr val="000000"/>
                </a:solidFill>
                <a:latin typeface="Montserrat" pitchFamily="2" charset="77"/>
              </a:rPr>
              <a:t>– wet ponds, dry ponds, wetlands, underground storage tanks</a:t>
            </a:r>
          </a:p>
          <a:p>
            <a:pPr marL="285750" indent="-285750">
              <a:spcBef>
                <a:spcPts val="300"/>
              </a:spcBef>
              <a:buSzPct val="100000"/>
              <a:buFont typeface="Wingdings" panose="05000000000000000000" pitchFamily="2" charset="2"/>
              <a:buChar char="§"/>
            </a:pPr>
            <a:r>
              <a:rPr lang="en-US" b="1" dirty="0">
                <a:solidFill>
                  <a:srgbClr val="000000"/>
                </a:solidFill>
                <a:latin typeface="Montserrat" pitchFamily="2" charset="77"/>
              </a:rPr>
              <a:t>Downspout and foundation drain disconnection</a:t>
            </a:r>
            <a:r>
              <a:rPr lang="en-US" dirty="0">
                <a:solidFill>
                  <a:srgbClr val="000000"/>
                </a:solidFill>
                <a:latin typeface="Montserrat" pitchFamily="2" charset="77"/>
              </a:rPr>
              <a:t> – reduce connections to storm sewers where feasible</a:t>
            </a:r>
          </a:p>
          <a:p>
            <a:pPr marL="285750" indent="-285750">
              <a:spcBef>
                <a:spcPts val="300"/>
              </a:spcBef>
              <a:buSzPct val="100000"/>
              <a:buFont typeface="Wingdings" panose="05000000000000000000" pitchFamily="2" charset="2"/>
              <a:buChar char="§"/>
            </a:pPr>
            <a:r>
              <a:rPr lang="en-US" b="1" dirty="0">
                <a:solidFill>
                  <a:srgbClr val="000000"/>
                </a:solidFill>
                <a:latin typeface="Montserrat" pitchFamily="2" charset="77"/>
              </a:rPr>
              <a:t>Pollution prevention</a:t>
            </a:r>
            <a:r>
              <a:rPr lang="en-US" dirty="0">
                <a:solidFill>
                  <a:srgbClr val="000000"/>
                </a:solidFill>
                <a:latin typeface="Montserrat" pitchFamily="2" charset="77"/>
              </a:rPr>
              <a:t> – road salt management, street sweeping, pesticide reduction</a:t>
            </a:r>
          </a:p>
          <a:p>
            <a:pPr marL="285750" indent="-285750">
              <a:spcBef>
                <a:spcPts val="300"/>
              </a:spcBef>
              <a:buSzPct val="100000"/>
              <a:buFont typeface="Wingdings" panose="05000000000000000000" pitchFamily="2" charset="2"/>
              <a:buChar char="§"/>
            </a:pPr>
            <a:r>
              <a:rPr lang="en-US" b="1" dirty="0">
                <a:solidFill>
                  <a:srgbClr val="000000"/>
                </a:solidFill>
                <a:latin typeface="Montserrat" pitchFamily="2" charset="77"/>
              </a:rPr>
              <a:t>Operation and maintenance </a:t>
            </a:r>
            <a:r>
              <a:rPr lang="en-US" dirty="0">
                <a:solidFill>
                  <a:srgbClr val="000000"/>
                </a:solidFill>
                <a:latin typeface="Montserrat" pitchFamily="2" charset="77"/>
              </a:rPr>
              <a:t>– stormwater pond cleanouts, storm sewer and </a:t>
            </a:r>
            <a:r>
              <a:rPr lang="en-US" dirty="0" err="1">
                <a:solidFill>
                  <a:srgbClr val="000000"/>
                </a:solidFill>
                <a:latin typeface="Montserrat" pitchFamily="2" charset="77"/>
              </a:rPr>
              <a:t>catchbasin</a:t>
            </a:r>
            <a:r>
              <a:rPr lang="en-US" dirty="0">
                <a:solidFill>
                  <a:srgbClr val="000000"/>
                </a:solidFill>
                <a:latin typeface="Montserrat" pitchFamily="2" charset="77"/>
              </a:rPr>
              <a:t> flushing</a:t>
            </a:r>
          </a:p>
        </p:txBody>
      </p:sp>
      <p:pic>
        <p:nvPicPr>
          <p:cNvPr id="9" name="Picture 8" descr="green roof at the University of Ottawa">
            <a:extLst>
              <a:ext uri="{FF2B5EF4-FFF2-40B4-BE49-F238E27FC236}">
                <a16:creationId xmlns:a16="http://schemas.microsoft.com/office/drawing/2014/main" id="{B38A44BF-C19A-42D1-6231-627D2DD5DCA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53541" y="1109293"/>
            <a:ext cx="2481665" cy="2481665"/>
          </a:xfrm>
          <a:prstGeom prst="rect">
            <a:avLst/>
          </a:prstGeom>
          <a:ln>
            <a:solidFill>
              <a:schemeClr val="accent1"/>
            </a:solidFill>
          </a:ln>
        </p:spPr>
      </p:pic>
      <p:pic>
        <p:nvPicPr>
          <p:cNvPr id="11" name="Picture 10" descr="Rainbarrel">
            <a:extLst>
              <a:ext uri="{FF2B5EF4-FFF2-40B4-BE49-F238E27FC236}">
                <a16:creationId xmlns:a16="http://schemas.microsoft.com/office/drawing/2014/main" id="{4EB534B2-1380-5433-A4D5-5B01A472DAE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195076" y="1109293"/>
            <a:ext cx="2481665" cy="2481665"/>
          </a:xfrm>
          <a:prstGeom prst="rect">
            <a:avLst/>
          </a:prstGeom>
          <a:ln>
            <a:solidFill>
              <a:schemeClr val="accent1"/>
            </a:solidFill>
          </a:ln>
        </p:spPr>
      </p:pic>
      <p:pic>
        <p:nvPicPr>
          <p:cNvPr id="13" name="Picture 12" descr="bioswale">
            <a:extLst>
              <a:ext uri="{FF2B5EF4-FFF2-40B4-BE49-F238E27FC236}">
                <a16:creationId xmlns:a16="http://schemas.microsoft.com/office/drawing/2014/main" id="{6A49AA10-362E-4177-3AF7-26938F8F599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95076" y="3739483"/>
            <a:ext cx="2481665" cy="1675124"/>
          </a:xfrm>
          <a:prstGeom prst="rect">
            <a:avLst/>
          </a:prstGeom>
          <a:ln>
            <a:solidFill>
              <a:schemeClr val="accent1"/>
            </a:solidFill>
          </a:ln>
        </p:spPr>
      </p:pic>
      <p:pic>
        <p:nvPicPr>
          <p:cNvPr id="14" name="Picture 13" descr="Grass growing in permeable pavement">
            <a:extLst>
              <a:ext uri="{FF2B5EF4-FFF2-40B4-BE49-F238E27FC236}">
                <a16:creationId xmlns:a16="http://schemas.microsoft.com/office/drawing/2014/main" id="{E254F260-A797-1EF4-737B-6152C33FA35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692"/>
          <a:stretch/>
        </p:blipFill>
        <p:spPr>
          <a:xfrm>
            <a:off x="6653541" y="3739484"/>
            <a:ext cx="2481665" cy="1675124"/>
          </a:xfrm>
          <a:prstGeom prst="rect">
            <a:avLst/>
          </a:prstGeom>
          <a:ln>
            <a:solidFill>
              <a:schemeClr val="accent1"/>
            </a:solidFill>
          </a:ln>
        </p:spPr>
      </p:pic>
      <p:sp>
        <p:nvSpPr>
          <p:cNvPr id="15" name="TextBox 14">
            <a:extLst>
              <a:ext uri="{FF2B5EF4-FFF2-40B4-BE49-F238E27FC236}">
                <a16:creationId xmlns:a16="http://schemas.microsoft.com/office/drawing/2014/main" id="{24F3F26E-25B5-A6B4-3A67-705D01D3A97E}"/>
              </a:ext>
            </a:extLst>
          </p:cNvPr>
          <p:cNvSpPr txBox="1"/>
          <p:nvPr/>
        </p:nvSpPr>
        <p:spPr>
          <a:xfrm>
            <a:off x="6737361" y="3193022"/>
            <a:ext cx="1438908" cy="303286"/>
          </a:xfrm>
          <a:prstGeom prst="roundRect">
            <a:avLst/>
          </a:prstGeom>
          <a:solidFill>
            <a:schemeClr val="bg1">
              <a:lumMod val="95000"/>
            </a:schemeClr>
          </a:solidFill>
        </p:spPr>
        <p:txBody>
          <a:bodyPr vert="horz" wrap="square" lIns="91440" tIns="45720" rIns="91440" bIns="45720" rtlCol="0" anchor="ctr">
            <a:noAutofit/>
          </a:bodyPr>
          <a:lstStyle>
            <a:defPPr>
              <a:defRPr lang="en-US"/>
            </a:defPPr>
            <a:lvl1pPr>
              <a:defRPr sz="1600" b="1">
                <a:solidFill>
                  <a:srgbClr val="000000"/>
                </a:solidFill>
                <a:latin typeface="Montserrat" pitchFamily="2" charset="77"/>
              </a:defRPr>
            </a:lvl1pPr>
          </a:lstStyle>
          <a:p>
            <a:r>
              <a:rPr lang="en-CA" dirty="0"/>
              <a:t>Green Roof</a:t>
            </a:r>
          </a:p>
        </p:txBody>
      </p:sp>
      <p:sp>
        <p:nvSpPr>
          <p:cNvPr id="16" name="TextBox 15">
            <a:extLst>
              <a:ext uri="{FF2B5EF4-FFF2-40B4-BE49-F238E27FC236}">
                <a16:creationId xmlns:a16="http://schemas.microsoft.com/office/drawing/2014/main" id="{2D3FA681-7E53-1F43-B0A4-FD5623F06922}"/>
              </a:ext>
            </a:extLst>
          </p:cNvPr>
          <p:cNvSpPr txBox="1"/>
          <p:nvPr/>
        </p:nvSpPr>
        <p:spPr>
          <a:xfrm>
            <a:off x="9254556" y="1184456"/>
            <a:ext cx="1408428" cy="337825"/>
          </a:xfrm>
          <a:prstGeom prst="roundRect">
            <a:avLst/>
          </a:prstGeom>
          <a:solidFill>
            <a:schemeClr val="bg1">
              <a:lumMod val="95000"/>
            </a:schemeClr>
          </a:solidFill>
        </p:spPr>
        <p:txBody>
          <a:bodyPr vert="horz" wrap="square" lIns="91440" tIns="45720" rIns="91440" bIns="45720" rtlCol="0" anchor="ctr">
            <a:noAutofit/>
          </a:bodyPr>
          <a:lstStyle/>
          <a:p>
            <a:pPr algn="l"/>
            <a:r>
              <a:rPr lang="en-CA" sz="1600" b="1" dirty="0">
                <a:solidFill>
                  <a:srgbClr val="000000"/>
                </a:solidFill>
                <a:latin typeface="Montserrat" pitchFamily="2" charset="77"/>
              </a:rPr>
              <a:t>Rain Barrel</a:t>
            </a:r>
          </a:p>
        </p:txBody>
      </p:sp>
      <p:sp>
        <p:nvSpPr>
          <p:cNvPr id="17" name="TextBox 16">
            <a:extLst>
              <a:ext uri="{FF2B5EF4-FFF2-40B4-BE49-F238E27FC236}">
                <a16:creationId xmlns:a16="http://schemas.microsoft.com/office/drawing/2014/main" id="{26FA4A2A-4D7F-C5E1-4D6D-01C81805B20A}"/>
              </a:ext>
            </a:extLst>
          </p:cNvPr>
          <p:cNvSpPr txBox="1"/>
          <p:nvPr/>
        </p:nvSpPr>
        <p:spPr>
          <a:xfrm>
            <a:off x="6737361" y="5038682"/>
            <a:ext cx="2176524" cy="337825"/>
          </a:xfrm>
          <a:prstGeom prst="roundRect">
            <a:avLst/>
          </a:prstGeom>
          <a:solidFill>
            <a:schemeClr val="bg1">
              <a:lumMod val="95000"/>
            </a:schemeClr>
          </a:solidFill>
          <a:ln>
            <a:solidFill>
              <a:schemeClr val="accent1"/>
            </a:solidFill>
          </a:ln>
        </p:spPr>
        <p:txBody>
          <a:bodyPr vert="horz" wrap="square" lIns="91440" tIns="45720" rIns="91440" bIns="45720" rtlCol="0" anchor="ctr">
            <a:noAutofit/>
          </a:bodyPr>
          <a:lstStyle/>
          <a:p>
            <a:pPr algn="l">
              <a:lnSpc>
                <a:spcPct val="120000"/>
              </a:lnSpc>
              <a:spcBef>
                <a:spcPts val="1200"/>
              </a:spcBef>
            </a:pPr>
            <a:r>
              <a:rPr lang="en-CA" sz="1600" b="1" dirty="0">
                <a:solidFill>
                  <a:srgbClr val="000000"/>
                </a:solidFill>
                <a:latin typeface="Montserrat" pitchFamily="2" charset="77"/>
              </a:rPr>
              <a:t>Permeable Paving</a:t>
            </a:r>
          </a:p>
        </p:txBody>
      </p:sp>
      <p:sp>
        <p:nvSpPr>
          <p:cNvPr id="18" name="TextBox 17">
            <a:extLst>
              <a:ext uri="{FF2B5EF4-FFF2-40B4-BE49-F238E27FC236}">
                <a16:creationId xmlns:a16="http://schemas.microsoft.com/office/drawing/2014/main" id="{450523F6-A68C-2DAF-B544-B915F4509C44}"/>
              </a:ext>
            </a:extLst>
          </p:cNvPr>
          <p:cNvSpPr txBox="1"/>
          <p:nvPr/>
        </p:nvSpPr>
        <p:spPr>
          <a:xfrm>
            <a:off x="9254555" y="3825171"/>
            <a:ext cx="1583634" cy="302571"/>
          </a:xfrm>
          <a:prstGeom prst="roundRect">
            <a:avLst/>
          </a:prstGeom>
          <a:solidFill>
            <a:schemeClr val="bg1">
              <a:lumMod val="95000"/>
            </a:schemeClr>
          </a:solidFill>
          <a:ln>
            <a:solidFill>
              <a:schemeClr val="accent1"/>
            </a:solidFill>
          </a:ln>
        </p:spPr>
        <p:txBody>
          <a:bodyPr vert="horz" wrap="square" lIns="91440" tIns="45720" rIns="91440" bIns="45720" rtlCol="0" anchor="ctr">
            <a:noAutofit/>
          </a:bodyPr>
          <a:lstStyle/>
          <a:p>
            <a:pPr algn="l">
              <a:lnSpc>
                <a:spcPct val="120000"/>
              </a:lnSpc>
              <a:spcBef>
                <a:spcPts val="1200"/>
              </a:spcBef>
            </a:pPr>
            <a:r>
              <a:rPr lang="en-CA" sz="1600" b="1" dirty="0">
                <a:solidFill>
                  <a:srgbClr val="000000"/>
                </a:solidFill>
                <a:latin typeface="Montserrat" pitchFamily="2" charset="77"/>
              </a:rPr>
              <a:t>Bioretention</a:t>
            </a:r>
          </a:p>
        </p:txBody>
      </p:sp>
    </p:spTree>
    <p:extLst>
      <p:ext uri="{BB962C8B-B14F-4D97-AF65-F5344CB8AC3E}">
        <p14:creationId xmlns:p14="http://schemas.microsoft.com/office/powerpoint/2010/main" val="32194779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88D77-5636-6344-A71B-13AA8FDD5524}"/>
              </a:ext>
            </a:extLst>
          </p:cNvPr>
          <p:cNvSpPr>
            <a:spLocks noGrp="1"/>
          </p:cNvSpPr>
          <p:nvPr>
            <p:ph type="title"/>
          </p:nvPr>
        </p:nvSpPr>
        <p:spPr>
          <a:xfrm>
            <a:off x="340359" y="308828"/>
            <a:ext cx="11336382" cy="470265"/>
          </a:xfrm>
        </p:spPr>
        <p:txBody>
          <a:bodyPr lIns="0">
            <a:normAutofit/>
          </a:bodyPr>
          <a:lstStyle/>
          <a:p>
            <a:r>
              <a:rPr lang="en-US" sz="2200" dirty="0">
                <a:solidFill>
                  <a:srgbClr val="000000"/>
                </a:solidFill>
              </a:rPr>
              <a:t>Brief Summary of Findings – Data Analysis</a:t>
            </a:r>
            <a:endParaRPr lang="fr-FR" sz="2200" dirty="0">
              <a:solidFill>
                <a:srgbClr val="000000"/>
              </a:solidFill>
            </a:endParaRPr>
          </a:p>
        </p:txBody>
      </p:sp>
      <p:sp>
        <p:nvSpPr>
          <p:cNvPr id="3" name="Espace réservé du contenu 3">
            <a:extLst>
              <a:ext uri="{FF2B5EF4-FFF2-40B4-BE49-F238E27FC236}">
                <a16:creationId xmlns:a16="http://schemas.microsoft.com/office/drawing/2014/main" id="{B7ED5D4D-0CFD-CCED-ABBB-64D01C3D3987}"/>
              </a:ext>
            </a:extLst>
          </p:cNvPr>
          <p:cNvSpPr txBox="1">
            <a:spLocks/>
          </p:cNvSpPr>
          <p:nvPr/>
        </p:nvSpPr>
        <p:spPr>
          <a:xfrm>
            <a:off x="284269" y="779094"/>
            <a:ext cx="4452831" cy="4093746"/>
          </a:xfrm>
          <a:prstGeom prst="rect">
            <a:avLst/>
          </a:prstGeom>
          <a:ln>
            <a:solidFill>
              <a:schemeClr val="accent1"/>
            </a:solidFill>
          </a:ln>
        </p:spPr>
        <p:txBody>
          <a:bodyPr vert="horz" lIns="91440" tIns="45720" rIns="91440" bIns="45720" rtlCol="0" anchor="ctr">
            <a:normAutofit lnSpcReduction="10000"/>
          </a:bodyPr>
          <a:lstStyle>
            <a:lvl1pPr marL="11113" indent="-11113" algn="l" defTabSz="914400" rtl="0" eaLnBrk="1" latinLnBrk="0" hangingPunct="1">
              <a:lnSpc>
                <a:spcPct val="120000"/>
              </a:lnSpc>
              <a:spcBef>
                <a:spcPts val="1000"/>
              </a:spcBef>
              <a:buSzPct val="60000"/>
              <a:buFontTx/>
              <a:buNone/>
              <a:tabLst/>
              <a:defRPr sz="1600" kern="1200">
                <a:solidFill>
                  <a:schemeClr val="tx2"/>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2"/>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600"/>
              </a:spcBef>
              <a:spcAft>
                <a:spcPts val="600"/>
              </a:spcAft>
              <a:buSzPct val="100000"/>
              <a:buFont typeface="Wingdings" panose="05000000000000000000" pitchFamily="2" charset="2"/>
              <a:buChar char="§"/>
            </a:pPr>
            <a:r>
              <a:rPr lang="en-US" dirty="0">
                <a:solidFill>
                  <a:srgbClr val="000000"/>
                </a:solidFill>
                <a:latin typeface="Montserrat" pitchFamily="2" charset="77"/>
              </a:rPr>
              <a:t>High-resolution topographic mapping data (LiDAR) was analyzed to understand if there are any issues with potential overland drainage, including:</a:t>
            </a:r>
          </a:p>
          <a:p>
            <a:pPr marL="731837" lvl="1" indent="-285750">
              <a:lnSpc>
                <a:spcPct val="100000"/>
              </a:lnSpc>
              <a:spcBef>
                <a:spcPts val="600"/>
              </a:spcBef>
              <a:spcAft>
                <a:spcPts val="600"/>
              </a:spcAft>
              <a:buSzPct val="100000"/>
              <a:buFont typeface="Wingdings" panose="05000000000000000000" pitchFamily="2" charset="2"/>
              <a:buChar char="§"/>
            </a:pPr>
            <a:r>
              <a:rPr lang="en-US" sz="1600" dirty="0">
                <a:solidFill>
                  <a:srgbClr val="000000"/>
                </a:solidFill>
                <a:latin typeface="Montserrat" pitchFamily="2" charset="77"/>
              </a:rPr>
              <a:t>Depression storage areas (areas without an overland outlet)</a:t>
            </a:r>
          </a:p>
          <a:p>
            <a:pPr marL="731837" lvl="1" indent="-285750">
              <a:lnSpc>
                <a:spcPct val="100000"/>
              </a:lnSpc>
              <a:spcBef>
                <a:spcPts val="600"/>
              </a:spcBef>
              <a:spcAft>
                <a:spcPts val="600"/>
              </a:spcAft>
              <a:buSzPct val="100000"/>
              <a:buFont typeface="Wingdings" panose="05000000000000000000" pitchFamily="2" charset="2"/>
              <a:buChar char="§"/>
            </a:pPr>
            <a:r>
              <a:rPr lang="en-US" sz="1600" dirty="0">
                <a:solidFill>
                  <a:srgbClr val="000000"/>
                </a:solidFill>
                <a:latin typeface="Montserrat" pitchFamily="2" charset="77"/>
              </a:rPr>
              <a:t>Areas with larger accumulations of overland flow</a:t>
            </a:r>
          </a:p>
          <a:p>
            <a:pPr marL="285750" indent="-285750">
              <a:lnSpc>
                <a:spcPct val="100000"/>
              </a:lnSpc>
              <a:spcBef>
                <a:spcPts val="600"/>
              </a:spcBef>
              <a:spcAft>
                <a:spcPts val="600"/>
              </a:spcAft>
              <a:buSzPct val="100000"/>
              <a:buFont typeface="Wingdings" panose="05000000000000000000" pitchFamily="2" charset="2"/>
              <a:buChar char="§"/>
            </a:pPr>
            <a:r>
              <a:rPr lang="en-US" dirty="0">
                <a:solidFill>
                  <a:srgbClr val="000000"/>
                </a:solidFill>
                <a:latin typeface="Montserrat" pitchFamily="2" charset="77"/>
              </a:rPr>
              <a:t>Overall, the results indicate most areas are well graded and sloped towards watercourses.</a:t>
            </a:r>
          </a:p>
          <a:p>
            <a:pPr marL="285750" indent="-285750">
              <a:lnSpc>
                <a:spcPct val="100000"/>
              </a:lnSpc>
              <a:spcBef>
                <a:spcPts val="600"/>
              </a:spcBef>
              <a:spcAft>
                <a:spcPts val="600"/>
              </a:spcAft>
              <a:buSzPct val="100000"/>
              <a:buFont typeface="Wingdings" panose="05000000000000000000" pitchFamily="2" charset="2"/>
              <a:buChar char="§"/>
            </a:pPr>
            <a:r>
              <a:rPr lang="en-US" dirty="0">
                <a:solidFill>
                  <a:srgbClr val="000000"/>
                </a:solidFill>
                <a:latin typeface="Montserrat" pitchFamily="2" charset="77"/>
              </a:rPr>
              <a:t>Some overland flow pathways through private property, which may require further review.</a:t>
            </a:r>
          </a:p>
        </p:txBody>
      </p:sp>
      <p:pic>
        <p:nvPicPr>
          <p:cNvPr id="4" name="Picture 3" descr="A map of a city&#10;&#10;Description automatically generated">
            <a:extLst>
              <a:ext uri="{FF2B5EF4-FFF2-40B4-BE49-F238E27FC236}">
                <a16:creationId xmlns:a16="http://schemas.microsoft.com/office/drawing/2014/main" id="{01B95D2D-ADCA-3B2C-6E5B-1EC862A3C78A}"/>
              </a:ext>
            </a:extLst>
          </p:cNvPr>
          <p:cNvPicPr>
            <a:picLocks noChangeAspect="1"/>
          </p:cNvPicPr>
          <p:nvPr/>
        </p:nvPicPr>
        <p:blipFill rotWithShape="1">
          <a:blip r:embed="rId2">
            <a:extLst>
              <a:ext uri="{28A0092B-C50C-407E-A947-70E740481C1C}">
                <a14:useLocalDpi xmlns:a14="http://schemas.microsoft.com/office/drawing/2010/main" val="0"/>
              </a:ext>
            </a:extLst>
          </a:blip>
          <a:srcRect l="8102"/>
          <a:stretch/>
        </p:blipFill>
        <p:spPr>
          <a:xfrm>
            <a:off x="4883032" y="779093"/>
            <a:ext cx="6773242" cy="4093746"/>
          </a:xfrm>
          <a:prstGeom prst="rect">
            <a:avLst/>
          </a:prstGeom>
          <a:ln>
            <a:solidFill>
              <a:schemeClr val="accent1"/>
            </a:solidFill>
          </a:ln>
        </p:spPr>
      </p:pic>
      <p:pic>
        <p:nvPicPr>
          <p:cNvPr id="5" name="Picture 4" descr="A close-up of a map&#10;&#10;Description automatically generated">
            <a:extLst>
              <a:ext uri="{FF2B5EF4-FFF2-40B4-BE49-F238E27FC236}">
                <a16:creationId xmlns:a16="http://schemas.microsoft.com/office/drawing/2014/main" id="{27EE1B1A-4776-531C-2AB2-1AF42DC07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8222" y="3629188"/>
            <a:ext cx="2359152" cy="2919984"/>
          </a:xfrm>
          <a:prstGeom prst="rect">
            <a:avLst/>
          </a:prstGeom>
          <a:ln>
            <a:solidFill>
              <a:schemeClr val="accent1"/>
            </a:solidFill>
          </a:ln>
        </p:spPr>
      </p:pic>
    </p:spTree>
    <p:extLst>
      <p:ext uri="{BB962C8B-B14F-4D97-AF65-F5344CB8AC3E}">
        <p14:creationId xmlns:p14="http://schemas.microsoft.com/office/powerpoint/2010/main" val="6866685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88D77-5636-6344-A71B-13AA8FDD5524}"/>
              </a:ext>
            </a:extLst>
          </p:cNvPr>
          <p:cNvSpPr>
            <a:spLocks noGrp="1"/>
          </p:cNvSpPr>
          <p:nvPr>
            <p:ph type="title"/>
          </p:nvPr>
        </p:nvSpPr>
        <p:spPr>
          <a:xfrm>
            <a:off x="340359" y="308828"/>
            <a:ext cx="4930141" cy="470265"/>
          </a:xfrm>
        </p:spPr>
        <p:txBody>
          <a:bodyPr lIns="0">
            <a:normAutofit/>
          </a:bodyPr>
          <a:lstStyle/>
          <a:p>
            <a:r>
              <a:rPr lang="en-US" sz="2200" dirty="0">
                <a:solidFill>
                  <a:srgbClr val="000000"/>
                </a:solidFill>
              </a:rPr>
              <a:t>Next Steps</a:t>
            </a:r>
            <a:endParaRPr lang="fr-FR" sz="2200" dirty="0">
              <a:solidFill>
                <a:srgbClr val="000000"/>
              </a:solidFill>
            </a:endParaRPr>
          </a:p>
        </p:txBody>
      </p:sp>
      <p:sp>
        <p:nvSpPr>
          <p:cNvPr id="3" name="Espace réservé du contenu 3">
            <a:extLst>
              <a:ext uri="{FF2B5EF4-FFF2-40B4-BE49-F238E27FC236}">
                <a16:creationId xmlns:a16="http://schemas.microsoft.com/office/drawing/2014/main" id="{B7ED5D4D-0CFD-CCED-ABBB-64D01C3D3987}"/>
              </a:ext>
            </a:extLst>
          </p:cNvPr>
          <p:cNvSpPr txBox="1">
            <a:spLocks/>
          </p:cNvSpPr>
          <p:nvPr/>
        </p:nvSpPr>
        <p:spPr>
          <a:xfrm>
            <a:off x="284269" y="779094"/>
            <a:ext cx="5086740" cy="2916606"/>
          </a:xfrm>
          <a:prstGeom prst="rect">
            <a:avLst/>
          </a:prstGeom>
          <a:ln>
            <a:solidFill>
              <a:schemeClr val="accent1"/>
            </a:solidFill>
          </a:ln>
        </p:spPr>
        <p:txBody>
          <a:bodyPr vert="horz" lIns="91440" tIns="45720" rIns="91440" bIns="45720" rtlCol="0" anchor="ctr">
            <a:normAutofit/>
          </a:bodyPr>
          <a:lstStyle>
            <a:lvl1pPr marL="11113" indent="-11113" algn="l" defTabSz="914400" rtl="0" eaLnBrk="1" latinLnBrk="0" hangingPunct="1">
              <a:lnSpc>
                <a:spcPct val="120000"/>
              </a:lnSpc>
              <a:spcBef>
                <a:spcPts val="1000"/>
              </a:spcBef>
              <a:buSzPct val="60000"/>
              <a:buFontTx/>
              <a:buNone/>
              <a:tabLst/>
              <a:defRPr sz="1600" kern="1200">
                <a:solidFill>
                  <a:schemeClr val="tx2"/>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2"/>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SzPct val="100000"/>
            </a:pPr>
            <a:r>
              <a:rPr lang="en-US" dirty="0">
                <a:solidFill>
                  <a:srgbClr val="000000"/>
                </a:solidFill>
                <a:latin typeface="Montserrat" pitchFamily="2" charset="77"/>
              </a:rPr>
              <a:t>The Study Team will </a:t>
            </a:r>
          </a:p>
          <a:p>
            <a:pPr marL="285750" indent="-285750">
              <a:lnSpc>
                <a:spcPct val="100000"/>
              </a:lnSpc>
              <a:spcBef>
                <a:spcPts val="600"/>
              </a:spcBef>
              <a:spcAft>
                <a:spcPts val="600"/>
              </a:spcAft>
              <a:buSzPct val="100000"/>
              <a:buFont typeface="Wingdings" panose="05000000000000000000" pitchFamily="2" charset="2"/>
              <a:buChar char="§"/>
            </a:pPr>
            <a:r>
              <a:rPr lang="en-US" dirty="0">
                <a:solidFill>
                  <a:srgbClr val="000000"/>
                </a:solidFill>
                <a:latin typeface="Montserrat" pitchFamily="2" charset="77"/>
              </a:rPr>
              <a:t>Review the comments received and incorporate key feedback into the study</a:t>
            </a:r>
          </a:p>
          <a:p>
            <a:pPr marL="285750" indent="-285750">
              <a:lnSpc>
                <a:spcPct val="100000"/>
              </a:lnSpc>
              <a:spcBef>
                <a:spcPts val="600"/>
              </a:spcBef>
              <a:spcAft>
                <a:spcPts val="600"/>
              </a:spcAft>
              <a:buSzPct val="100000"/>
              <a:buFont typeface="Wingdings" panose="05000000000000000000" pitchFamily="2" charset="2"/>
              <a:buChar char="§"/>
            </a:pPr>
            <a:r>
              <a:rPr lang="en-US" dirty="0">
                <a:solidFill>
                  <a:srgbClr val="000000"/>
                </a:solidFill>
                <a:latin typeface="Montserrat" pitchFamily="2" charset="77"/>
              </a:rPr>
              <a:t>Assess the effectiveness of existing stormwater drainage systems</a:t>
            </a:r>
          </a:p>
          <a:p>
            <a:pPr marL="285750" indent="-285750">
              <a:lnSpc>
                <a:spcPct val="100000"/>
              </a:lnSpc>
              <a:spcBef>
                <a:spcPts val="600"/>
              </a:spcBef>
              <a:spcAft>
                <a:spcPts val="600"/>
              </a:spcAft>
              <a:buSzPct val="100000"/>
              <a:buFont typeface="Wingdings" panose="05000000000000000000" pitchFamily="2" charset="2"/>
              <a:buChar char="§"/>
            </a:pPr>
            <a:r>
              <a:rPr lang="en-US" dirty="0">
                <a:solidFill>
                  <a:srgbClr val="000000"/>
                </a:solidFill>
                <a:latin typeface="Montserrat" pitchFamily="2" charset="77"/>
              </a:rPr>
              <a:t>Identify and evaluate alternative solutions for these areas to improve levels of service</a:t>
            </a:r>
          </a:p>
          <a:p>
            <a:pPr marL="285750" indent="-285750">
              <a:lnSpc>
                <a:spcPct val="100000"/>
              </a:lnSpc>
              <a:spcBef>
                <a:spcPts val="600"/>
              </a:spcBef>
              <a:spcAft>
                <a:spcPts val="600"/>
              </a:spcAft>
              <a:buSzPct val="100000"/>
              <a:buFont typeface="Wingdings" panose="05000000000000000000" pitchFamily="2" charset="2"/>
              <a:buChar char="§"/>
            </a:pPr>
            <a:r>
              <a:rPr lang="en-US" dirty="0">
                <a:solidFill>
                  <a:srgbClr val="000000"/>
                </a:solidFill>
                <a:latin typeface="Montserrat" pitchFamily="2" charset="77"/>
              </a:rPr>
              <a:t>Identify a recommended stormwater management strategy for the Township</a:t>
            </a:r>
          </a:p>
        </p:txBody>
      </p:sp>
      <p:sp>
        <p:nvSpPr>
          <p:cNvPr id="6" name="Titre 1">
            <a:extLst>
              <a:ext uri="{FF2B5EF4-FFF2-40B4-BE49-F238E27FC236}">
                <a16:creationId xmlns:a16="http://schemas.microsoft.com/office/drawing/2014/main" id="{463B3BC6-40F4-5BE1-6089-3FF9E8F86234}"/>
              </a:ext>
            </a:extLst>
          </p:cNvPr>
          <p:cNvSpPr txBox="1">
            <a:spLocks/>
          </p:cNvSpPr>
          <p:nvPr/>
        </p:nvSpPr>
        <p:spPr>
          <a:xfrm>
            <a:off x="5545909" y="308828"/>
            <a:ext cx="6305732" cy="466344"/>
          </a:xfrm>
          <a:prstGeom prst="rect">
            <a:avLst/>
          </a:prstGeom>
        </p:spPr>
        <p:txBody>
          <a:bodyPr vert="horz" lIns="90000" tIns="45720" rIns="91440" bIns="45720" rtlCol="0" anchor="t" anchorCtr="0">
            <a:normAutofit/>
          </a:bodyPr>
          <a:lstStyle>
            <a:lvl1pPr algn="l" defTabSz="914400" rtl="0" eaLnBrk="1" latinLnBrk="0" hangingPunct="1">
              <a:lnSpc>
                <a:spcPct val="100000"/>
              </a:lnSpc>
              <a:spcBef>
                <a:spcPct val="0"/>
              </a:spcBef>
              <a:buNone/>
              <a:defRPr sz="2400" b="1" i="0" kern="1200">
                <a:solidFill>
                  <a:srgbClr val="000000"/>
                </a:solidFill>
                <a:latin typeface="Montserrat" pitchFamily="2" charset="77"/>
                <a:ea typeface="+mj-ea"/>
                <a:cs typeface="Arial" panose="020B0604020202020204" pitchFamily="34" charset="0"/>
              </a:defRPr>
            </a:lvl1pPr>
          </a:lstStyle>
          <a:p>
            <a:r>
              <a:rPr lang="fr-FR" dirty="0"/>
              <a:t>Schedule </a:t>
            </a:r>
          </a:p>
        </p:txBody>
      </p:sp>
      <p:graphicFrame>
        <p:nvGraphicFramePr>
          <p:cNvPr id="7" name="Diagram 6">
            <a:extLst>
              <a:ext uri="{FF2B5EF4-FFF2-40B4-BE49-F238E27FC236}">
                <a16:creationId xmlns:a16="http://schemas.microsoft.com/office/drawing/2014/main" id="{8BE094D0-CFDB-C084-4ABE-E3AF29949050}"/>
              </a:ext>
            </a:extLst>
          </p:cNvPr>
          <p:cNvGraphicFramePr/>
          <p:nvPr>
            <p:extLst>
              <p:ext uri="{D42A27DB-BD31-4B8C-83A1-F6EECF244321}">
                <p14:modId xmlns:p14="http://schemas.microsoft.com/office/powerpoint/2010/main" val="1792841838"/>
              </p:ext>
            </p:extLst>
          </p:nvPr>
        </p:nvGraphicFramePr>
        <p:xfrm>
          <a:off x="5545909" y="779094"/>
          <a:ext cx="6130832" cy="2916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38CFE09-7B23-C103-2AB7-28F39DACD767}"/>
              </a:ext>
            </a:extLst>
          </p:cNvPr>
          <p:cNvSpPr txBox="1"/>
          <p:nvPr/>
        </p:nvSpPr>
        <p:spPr>
          <a:xfrm>
            <a:off x="284269" y="3815561"/>
            <a:ext cx="11287971" cy="1579334"/>
          </a:xfrm>
          <a:prstGeom prst="roundRect">
            <a:avLst>
              <a:gd name="adj" fmla="val 10037"/>
            </a:avLst>
          </a:prstGeom>
          <a:solidFill>
            <a:schemeClr val="bg1">
              <a:lumMod val="95000"/>
            </a:schemeClr>
          </a:solidFill>
          <a:ln>
            <a:solidFill>
              <a:schemeClr val="accent1"/>
            </a:solidFill>
          </a:ln>
        </p:spPr>
        <p:txBody>
          <a:bodyPr wrap="square">
            <a:spAutoFit/>
          </a:bodyPr>
          <a:lstStyle/>
          <a:p>
            <a:pPr>
              <a:spcAft>
                <a:spcPts val="600"/>
              </a:spcAft>
              <a:buSzPct val="100000"/>
            </a:pPr>
            <a:r>
              <a:rPr lang="fr-FR" sz="2200" b="1" dirty="0" err="1">
                <a:solidFill>
                  <a:srgbClr val="000000"/>
                </a:solidFill>
                <a:latin typeface="Montserrat" panose="00000500000000000000" pitchFamily="2" charset="0"/>
              </a:rPr>
              <a:t>Your</a:t>
            </a:r>
            <a:r>
              <a:rPr lang="fr-FR" sz="2200" b="1" dirty="0">
                <a:solidFill>
                  <a:srgbClr val="000000"/>
                </a:solidFill>
                <a:latin typeface="Montserrat" panose="00000500000000000000" pitchFamily="2" charset="0"/>
              </a:rPr>
              <a:t> Feedback </a:t>
            </a:r>
            <a:r>
              <a:rPr lang="fr-FR" sz="2200" b="1" dirty="0" err="1">
                <a:solidFill>
                  <a:srgbClr val="000000"/>
                </a:solidFill>
                <a:latin typeface="Montserrat" panose="00000500000000000000" pitchFamily="2" charset="0"/>
              </a:rPr>
              <a:t>is</a:t>
            </a:r>
            <a:r>
              <a:rPr lang="fr-FR" sz="2200" b="1" dirty="0">
                <a:solidFill>
                  <a:srgbClr val="000000"/>
                </a:solidFill>
                <a:latin typeface="Montserrat" panose="00000500000000000000" pitchFamily="2" charset="0"/>
              </a:rPr>
              <a:t> </a:t>
            </a:r>
            <a:r>
              <a:rPr lang="fr-FR" sz="2200" b="1" dirty="0" err="1">
                <a:solidFill>
                  <a:srgbClr val="000000"/>
                </a:solidFill>
                <a:latin typeface="Montserrat" panose="00000500000000000000" pitchFamily="2" charset="0"/>
              </a:rPr>
              <a:t>Invited</a:t>
            </a:r>
            <a:r>
              <a:rPr lang="fr-FR" sz="2200" b="1">
                <a:solidFill>
                  <a:srgbClr val="000000"/>
                </a:solidFill>
                <a:latin typeface="Montserrat" panose="00000500000000000000" pitchFamily="2" charset="0"/>
              </a:rPr>
              <a:t>!</a:t>
            </a:r>
            <a:endParaRPr lang="fr-FR" sz="2200" b="1" dirty="0">
              <a:solidFill>
                <a:srgbClr val="000000"/>
              </a:solidFill>
              <a:latin typeface="Montserrat" panose="00000500000000000000" pitchFamily="2" charset="0"/>
            </a:endParaRPr>
          </a:p>
          <a:p>
            <a:pPr>
              <a:buSzPct val="100000"/>
            </a:pPr>
            <a:r>
              <a:rPr lang="en-US" sz="1600" dirty="0">
                <a:solidFill>
                  <a:srgbClr val="000000"/>
                </a:solidFill>
                <a:latin typeface="Montserrat" panose="00000500000000000000" pitchFamily="2" charset="0"/>
              </a:rPr>
              <a:t>Tell us about any known drainage and flooding related concerns / issues in your community. We encourage you to complete the comment form available at this Open House. The comment form can be submitted during this event. Comments can also be  submitted via project webpage: https://www.connectcw.ca/swm-master-plan by </a:t>
            </a:r>
            <a:r>
              <a:rPr lang="en-US" sz="1600" u="sng" dirty="0">
                <a:solidFill>
                  <a:srgbClr val="000000"/>
                </a:solidFill>
                <a:latin typeface="Montserrat" panose="00000500000000000000" pitchFamily="2" charset="0"/>
              </a:rPr>
              <a:t>November 2, 2023</a:t>
            </a:r>
            <a:r>
              <a:rPr lang="en-US" sz="1600" dirty="0">
                <a:solidFill>
                  <a:srgbClr val="000000"/>
                </a:solidFill>
                <a:latin typeface="Montserrat" panose="00000500000000000000" pitchFamily="2" charset="0"/>
              </a:rPr>
              <a:t>. </a:t>
            </a:r>
          </a:p>
        </p:txBody>
      </p:sp>
      <p:sp>
        <p:nvSpPr>
          <p:cNvPr id="13" name="TextBox 12">
            <a:extLst>
              <a:ext uri="{FF2B5EF4-FFF2-40B4-BE49-F238E27FC236}">
                <a16:creationId xmlns:a16="http://schemas.microsoft.com/office/drawing/2014/main" id="{C0222B73-96BE-876D-423E-E364049F5AC3}"/>
              </a:ext>
            </a:extLst>
          </p:cNvPr>
          <p:cNvSpPr txBox="1"/>
          <p:nvPr/>
        </p:nvSpPr>
        <p:spPr>
          <a:xfrm>
            <a:off x="284268" y="5475674"/>
            <a:ext cx="11287971" cy="1058317"/>
          </a:xfrm>
          <a:prstGeom prst="roundRect">
            <a:avLst>
              <a:gd name="adj" fmla="val 10037"/>
            </a:avLst>
          </a:prstGeom>
          <a:solidFill>
            <a:schemeClr val="bg1">
              <a:lumMod val="95000"/>
            </a:schemeClr>
          </a:solidFill>
          <a:ln>
            <a:solidFill>
              <a:schemeClr val="accent1"/>
            </a:solidFill>
          </a:ln>
        </p:spPr>
        <p:txBody>
          <a:bodyPr wrap="square">
            <a:spAutoFit/>
          </a:bodyPr>
          <a:lstStyle/>
          <a:p>
            <a:pPr>
              <a:spcAft>
                <a:spcPts val="600"/>
              </a:spcAft>
              <a:buSzPct val="100000"/>
            </a:pPr>
            <a:r>
              <a:rPr lang="fr-FR" sz="2200" b="1" dirty="0">
                <a:solidFill>
                  <a:srgbClr val="000000"/>
                </a:solidFill>
                <a:latin typeface="Montserrat" panose="00000500000000000000" pitchFamily="2" charset="0"/>
              </a:rPr>
              <a:t>Project Contacts</a:t>
            </a:r>
          </a:p>
          <a:p>
            <a:pPr>
              <a:buSzPct val="100000"/>
            </a:pPr>
            <a:r>
              <a:rPr lang="en-US" sz="1600" b="1" dirty="0">
                <a:solidFill>
                  <a:srgbClr val="000000"/>
                </a:solidFill>
                <a:latin typeface="Montserrat" panose="00000500000000000000" pitchFamily="2" charset="0"/>
              </a:rPr>
              <a:t>Ryan Maiden, </a:t>
            </a:r>
            <a:r>
              <a:rPr lang="en-US" sz="1600" b="1" dirty="0" err="1">
                <a:solidFill>
                  <a:srgbClr val="000000"/>
                </a:solidFill>
                <a:latin typeface="Montserrat" panose="00000500000000000000" pitchFamily="2" charset="0"/>
              </a:rPr>
              <a:t>P.Eng</a:t>
            </a:r>
            <a:r>
              <a:rPr lang="en-US" sz="1600" b="1" dirty="0">
                <a:solidFill>
                  <a:srgbClr val="000000"/>
                </a:solidFill>
                <a:latin typeface="Montserrat" panose="00000500000000000000" pitchFamily="2" charset="0"/>
              </a:rPr>
              <a:t> </a:t>
            </a:r>
            <a:r>
              <a:rPr lang="en-US" sz="1600" dirty="0">
                <a:solidFill>
                  <a:srgbClr val="000000"/>
                </a:solidFill>
                <a:latin typeface="Montserrat" panose="00000500000000000000" pitchFamily="2" charset="0"/>
              </a:rPr>
              <a:t>(RMaiden@centrewellington.ca) | </a:t>
            </a:r>
            <a:r>
              <a:rPr lang="en-US" sz="1600" b="1" dirty="0">
                <a:solidFill>
                  <a:srgbClr val="000000"/>
                </a:solidFill>
                <a:latin typeface="Montserrat" panose="00000500000000000000" pitchFamily="2" charset="0"/>
              </a:rPr>
              <a:t>Matt Senior, P. Eng. </a:t>
            </a:r>
            <a:r>
              <a:rPr lang="en-US" sz="1600" dirty="0">
                <a:solidFill>
                  <a:srgbClr val="000000"/>
                </a:solidFill>
                <a:latin typeface="Montserrat" panose="00000500000000000000" pitchFamily="2" charset="0"/>
              </a:rPr>
              <a:t>(matt.senior@wsp.com) </a:t>
            </a:r>
          </a:p>
          <a:p>
            <a:pPr>
              <a:buSzPct val="100000"/>
            </a:pPr>
            <a:endParaRPr lang="en-US" sz="1600" dirty="0">
              <a:solidFill>
                <a:srgbClr val="000000"/>
              </a:solidFill>
              <a:latin typeface="Montserrat" panose="00000500000000000000" pitchFamily="2" charset="0"/>
            </a:endParaRPr>
          </a:p>
        </p:txBody>
      </p:sp>
    </p:spTree>
    <p:extLst>
      <p:ext uri="{BB962C8B-B14F-4D97-AF65-F5344CB8AC3E}">
        <p14:creationId xmlns:p14="http://schemas.microsoft.com/office/powerpoint/2010/main" val="31499444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WSP Light Theme">
  <a:themeElements>
    <a:clrScheme name="WSP Red">
      <a:dk1>
        <a:srgbClr val="F8403A"/>
      </a:dk1>
      <a:lt1>
        <a:srgbClr val="FFFFFF"/>
      </a:lt1>
      <a:dk2>
        <a:srgbClr val="333C47"/>
      </a:dk2>
      <a:lt2>
        <a:srgbClr val="D8E5F0"/>
      </a:lt2>
      <a:accent1>
        <a:srgbClr val="333C47"/>
      </a:accent1>
      <a:accent2>
        <a:srgbClr val="3C5F79"/>
      </a:accent2>
      <a:accent3>
        <a:srgbClr val="537898"/>
      </a:accent3>
      <a:accent4>
        <a:srgbClr val="B3D6EC"/>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lnSpc>
            <a:spcPct val="120000"/>
          </a:lnSpc>
          <a:spcBef>
            <a:spcPts val="1200"/>
          </a:spcBef>
          <a:defRPr sz="1000" b="0" dirty="0" smtClean="0">
            <a:solidFill>
              <a:prstClr val="black"/>
            </a:solidFill>
            <a:latin typeface="Montserrat" pitchFamily="2" charset="77"/>
          </a:defRPr>
        </a:defPPr>
      </a:lstStyle>
    </a:txDef>
  </a:objectDefaults>
  <a:extraClrSchemeLst/>
  <a:extLst>
    <a:ext uri="{05A4C25C-085E-4340-85A3-A5531E510DB2}">
      <thm15:themeFamily xmlns:thm15="http://schemas.microsoft.com/office/thememl/2012/main" name="GL-BR-Presentation-Template-Red-2021" id="{0668A5B2-B6C0-B74D-B472-0785790BB144}" vid="{EC27DCDA-E7C0-F242-AAFE-31372BE2C9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7B1F2F1-5D9B-4BEF-9F90-32F093143211}">
  <we:reference id="1f4df590-35fc-4b16-a239-39709f9d8a74" version="1.0.0.1" store="EXCatalog" storeType="EXCatalog"/>
  <we:alternateReferences>
    <we:reference id="WA104381063" version="1.0.0.1" store="en-I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47CD9CA36F9E4A8098D38CDF2BA768" ma:contentTypeVersion="15" ma:contentTypeDescription="Create a new document." ma:contentTypeScope="" ma:versionID="8534dca0a34f86a641151c6217789548">
  <xsd:schema xmlns:xsd="http://www.w3.org/2001/XMLSchema" xmlns:xs="http://www.w3.org/2001/XMLSchema" xmlns:p="http://schemas.microsoft.com/office/2006/metadata/properties" xmlns:ns2="7c5db14e-7611-421e-9926-7fa017657d4a" xmlns:ns3="b805afa0-b656-4b86-9c63-bb150d53302c" targetNamespace="http://schemas.microsoft.com/office/2006/metadata/properties" ma:root="true" ma:fieldsID="48e498b32ec35c2a8ff765af9379f6f1" ns2:_="" ns3:_="">
    <xsd:import namespace="7c5db14e-7611-421e-9926-7fa017657d4a"/>
    <xsd:import namespace="b805afa0-b656-4b86-9c63-bb150d53302c"/>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2:Thumbnail" minOccurs="0"/>
                <xsd:element ref="ns2:Imag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5db14e-7611-421e-9926-7fa017657d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Thumbnail" ma:index="18" nillable="true" ma:displayName="Thumbnail" ma:format="Thumbnail" ma:internalName="Thumbnail">
      <xsd:simpleType>
        <xsd:restriction base="dms:Unknown"/>
      </xsd:simpleType>
    </xsd:element>
    <xsd:element name="Image" ma:index="19"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05afa0-b656-4b86-9c63-bb150d53302c"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e50fbae8-079c-4474-b1f2-25909e103631}" ma:internalName="TaxCatchAll" ma:showField="CatchAllData" ma:web="b805afa0-b656-4b86-9c63-bb150d53302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805afa0-b656-4b86-9c63-bb150d53302c" xsi:nil="true"/>
    <Image xmlns="7c5db14e-7611-421e-9926-7fa017657d4a" xsi:nil="true"/>
    <Thumbnail xmlns="7c5db14e-7611-421e-9926-7fa017657d4a" xsi:nil="true"/>
    <SharedWithUsers xmlns="b805afa0-b656-4b86-9c63-bb150d53302c">
      <UserInfo>
        <DisplayName>Hauser, Tristan</DisplayName>
        <AccountId>8957</AccountId>
        <AccountType/>
      </UserInfo>
    </SharedWithUsers>
  </documentManagement>
</p:properties>
</file>

<file path=customXml/itemProps1.xml><?xml version="1.0" encoding="utf-8"?>
<ds:datastoreItem xmlns:ds="http://schemas.openxmlformats.org/officeDocument/2006/customXml" ds:itemID="{9A50C951-D5F1-402E-BC26-379F55FAED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5db14e-7611-421e-9926-7fa017657d4a"/>
    <ds:schemaRef ds:uri="b805afa0-b656-4b86-9c63-bb150d5330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815C94-EE77-447B-8A3E-F22903AD6A4A}">
  <ds:schemaRefs>
    <ds:schemaRef ds:uri="http://schemas.microsoft.com/sharepoint/v3/contenttype/forms"/>
  </ds:schemaRefs>
</ds:datastoreItem>
</file>

<file path=customXml/itemProps3.xml><?xml version="1.0" encoding="utf-8"?>
<ds:datastoreItem xmlns:ds="http://schemas.openxmlformats.org/officeDocument/2006/customXml" ds:itemID="{BA107328-B4A0-4AE5-99EF-C38C7FDAB2C7}">
  <ds:schemaRefs>
    <ds:schemaRef ds:uri="http://purl.org/dc/elements/1.1/"/>
    <ds:schemaRef ds:uri="http://schemas.microsoft.com/office/infopath/2007/PartnerControls"/>
    <ds:schemaRef ds:uri="http://purl.org/dc/terms/"/>
    <ds:schemaRef ds:uri="http://schemas.openxmlformats.org/package/2006/metadata/core-properties"/>
    <ds:schemaRef ds:uri="b805afa0-b656-4b86-9c63-bb150d53302c"/>
    <ds:schemaRef ds:uri="http://schemas.microsoft.com/office/2006/documentManagement/types"/>
    <ds:schemaRef ds:uri="7c5db14e-7611-421e-9926-7fa017657d4a"/>
    <ds:schemaRef ds:uri="http://schemas.microsoft.com/office/2006/metadata/properties"/>
    <ds:schemaRef ds:uri="http://www.w3.org/XML/1998/namespace"/>
    <ds:schemaRef ds:uri="http://purl.org/dc/dcmitype/"/>
  </ds:schemaRefs>
</ds:datastoreItem>
</file>

<file path=docMetadata/LabelInfo.xml><?xml version="1.0" encoding="utf-8"?>
<clbl:labelList xmlns:clbl="http://schemas.microsoft.com/office/2020/mipLabelMetadata">
  <clbl:label id="{3d234255-e20f-4205-88a5-9658a402999b}" enabled="0" method="" siteId="{3d234255-e20f-4205-88a5-9658a402999b}" removed="1"/>
</clbl:labelList>
</file>

<file path=docProps/app.xml><?xml version="1.0" encoding="utf-8"?>
<Properties xmlns="http://schemas.openxmlformats.org/officeDocument/2006/extended-properties" xmlns:vt="http://schemas.openxmlformats.org/officeDocument/2006/docPropsVTypes">
  <Template>GL-BR-Presentation-Template-Red-2021</Template>
  <TotalTime>1388</TotalTime>
  <Words>588</Words>
  <Application>Microsoft Office PowerPoint</Application>
  <PresentationFormat>Widescreen</PresentationFormat>
  <Paragraphs>53</Paragraphs>
  <Slides>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Wingdings</vt:lpstr>
      <vt:lpstr>Gentium Basic</vt:lpstr>
      <vt:lpstr>Arial</vt:lpstr>
      <vt:lpstr>Montserrat</vt:lpstr>
      <vt:lpstr>STIXGeneral-Regular</vt:lpstr>
      <vt:lpstr>Calibri</vt:lpstr>
      <vt:lpstr>WSP Light Theme</vt:lpstr>
      <vt:lpstr>Stormwater Management Master Plan for Township of Centre Wellington (Fergus and Elora) - Public Information Centre #1 </vt:lpstr>
      <vt:lpstr>Existing Stormwater System</vt:lpstr>
      <vt:lpstr>Stormwater Management Practices to Consider</vt:lpstr>
      <vt:lpstr>Brief Summary of Findings – Data Analysis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 Credit Storm Drainage Master Plan</dc:title>
  <dc:creator>Senior, Matt</dc:creator>
  <cp:lastModifiedBy>Talpur, Mir</cp:lastModifiedBy>
  <cp:revision>78</cp:revision>
  <dcterms:created xsi:type="dcterms:W3CDTF">2023-03-06T01:35:38Z</dcterms:created>
  <dcterms:modified xsi:type="dcterms:W3CDTF">2023-10-11T00:37:30Z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0x0101009A47CD9CA36F9E4A8098D38CDF2BA768</vt:lpwstr>
  </property>
</Properties>
</file>